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Lst>
  <p:notesMasterIdLst>
    <p:notesMasterId r:id="rId6"/>
  </p:notesMasterIdLst>
  <p:sldIdLst>
    <p:sldId id="256" r:id="rId7"/>
    <p:sldId id="257" r:id="rId8"/>
    <p:sldId id="258" r:id="rId9"/>
    <p:sldId id="259" r:id="rId10"/>
    <p:sldId id="260" r:id="rId11"/>
  </p:sldIdLst>
  <p:sldSz cy="5143500" cx="9144000"/>
  <p:notesSz cx="6858000" cy="9144000"/>
  <p:embeddedFontLst>
    <p:embeddedFont>
      <p:font typeface="Raleway"/>
      <p:regular r:id="rId12"/>
      <p:bold r:id="rId13"/>
      <p:italic r:id="rId14"/>
      <p:boldItalic r:id="rId15"/>
    </p:embeddedFont>
    <p:embeddedFont>
      <p:font typeface="Roboto"/>
      <p:regular r:id="rId16"/>
      <p:bold r:id="rId17"/>
      <p:italic r:id="rId18"/>
      <p:boldItalic r:id="rId19"/>
    </p:embeddedFont>
    <p:embeddedFont>
      <p:font typeface="Lato"/>
      <p:regular r:id="rId20"/>
      <p:bold r:id="rId21"/>
      <p:italic r:id="rId22"/>
      <p:boldItalic r:id="rId23"/>
    </p:embeddedFont>
    <p:embeddedFont>
      <p:font typeface="Montserrat"/>
      <p:regular r:id="rId24"/>
      <p:bold r:id="rId25"/>
      <p:italic r:id="rId26"/>
      <p:boldItalic r:id="rId27"/>
    </p:embeddedFont>
    <p:embeddedFont>
      <p:font typeface="Poppins"/>
      <p:regular r:id="rId28"/>
      <p:bold r:id="rId29"/>
      <p:italic r:id="rId30"/>
      <p:boldItalic r:id="rId31"/>
    </p:embeddedFont>
    <p:embeddedFont>
      <p:font typeface="Montserrat Medium"/>
      <p:regular r:id="rId32"/>
      <p:bold r:id="rId33"/>
      <p:italic r:id="rId34"/>
      <p:boldItalic r:id="rId35"/>
    </p:embeddedFont>
    <p:embeddedFont>
      <p:font typeface="Poppins Black"/>
      <p:bold r:id="rId36"/>
      <p:boldItalic r:id="rId37"/>
    </p:embeddedFont>
    <p:embeddedFont>
      <p:font typeface="Montserrat ExtraBold"/>
      <p:bold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Montserrat-regular.fntdata"/><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Poppins-regular.fntdata"/><Relationship Id="rId27" Type="http://schemas.openxmlformats.org/officeDocument/2006/relationships/font" Target="fonts/Montserra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oppi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boldItalic.fntdata"/><Relationship Id="rId30" Type="http://schemas.openxmlformats.org/officeDocument/2006/relationships/font" Target="fonts/Poppins-italic.fntdata"/><Relationship Id="rId11" Type="http://schemas.openxmlformats.org/officeDocument/2006/relationships/slide" Target="slides/slide5.xml"/><Relationship Id="rId33" Type="http://schemas.openxmlformats.org/officeDocument/2006/relationships/font" Target="fonts/MontserratMedium-bold.fntdata"/><Relationship Id="rId10" Type="http://schemas.openxmlformats.org/officeDocument/2006/relationships/slide" Target="slides/slide4.xml"/><Relationship Id="rId32" Type="http://schemas.openxmlformats.org/officeDocument/2006/relationships/font" Target="fonts/MontserratMedium-regular.fntdata"/><Relationship Id="rId13" Type="http://schemas.openxmlformats.org/officeDocument/2006/relationships/font" Target="fonts/Raleway-bold.fntdata"/><Relationship Id="rId35" Type="http://schemas.openxmlformats.org/officeDocument/2006/relationships/font" Target="fonts/MontserratMedium-boldItalic.fntdata"/><Relationship Id="rId12" Type="http://schemas.openxmlformats.org/officeDocument/2006/relationships/font" Target="fonts/Raleway-regular.fntdata"/><Relationship Id="rId34" Type="http://schemas.openxmlformats.org/officeDocument/2006/relationships/font" Target="fonts/MontserratMedium-italic.fntdata"/><Relationship Id="rId15" Type="http://schemas.openxmlformats.org/officeDocument/2006/relationships/font" Target="fonts/Raleway-boldItalic.fntdata"/><Relationship Id="rId37" Type="http://schemas.openxmlformats.org/officeDocument/2006/relationships/font" Target="fonts/PoppinsBlack-boldItalic.fntdata"/><Relationship Id="rId14" Type="http://schemas.openxmlformats.org/officeDocument/2006/relationships/font" Target="fonts/Raleway-italic.fntdata"/><Relationship Id="rId36" Type="http://schemas.openxmlformats.org/officeDocument/2006/relationships/font" Target="fonts/PoppinsBlack-bold.fntdata"/><Relationship Id="rId17" Type="http://schemas.openxmlformats.org/officeDocument/2006/relationships/font" Target="fonts/Roboto-bold.fntdata"/><Relationship Id="rId39" Type="http://schemas.openxmlformats.org/officeDocument/2006/relationships/font" Target="fonts/MontserratExtraBold-boldItalic.fntdata"/><Relationship Id="rId16" Type="http://schemas.openxmlformats.org/officeDocument/2006/relationships/font" Target="fonts/Roboto-regular.fntdata"/><Relationship Id="rId38" Type="http://schemas.openxmlformats.org/officeDocument/2006/relationships/font" Target="fonts/MontserratExtraBold-bold.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10.png>
</file>

<file path=ppt/media/image11.png>
</file>

<file path=ppt/media/image12.jpg>
</file>

<file path=ppt/media/image13.png>
</file>

<file path=ppt/media/image14.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aho.org/en/news/31-1-2021-countries-americas-notified-first-covid-19-vaccine-allocations-through-covax"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bc.com/news/world-56025355" TargetMode="External"/><Relationship Id="rId3" Type="http://schemas.openxmlformats.org/officeDocument/2006/relationships/hyperlink" Target="https://twitter.com/shaneob26008190/status/1373022058574151684?s=21" TargetMode="External"/><Relationship Id="rId4" Type="http://schemas.openxmlformats.org/officeDocument/2006/relationships/hyperlink" Target="https://twitter.com/__conto/status/1373021538555990021?s=21" TargetMode="External"/><Relationship Id="rId5" Type="http://schemas.openxmlformats.org/officeDocument/2006/relationships/hyperlink" Target="https://twitter.com/chrisouthworth/status/1371413745159839750?s=21" TargetMode="External"/><Relationship Id="rId6" Type="http://schemas.openxmlformats.org/officeDocument/2006/relationships/hyperlink" Target="https://twitter.com/idoinetutorials/status/1371718558179336192?s=21"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c8f52b0ec3_1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gc8f52b0ec3_1_2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latin typeface="Calibri"/>
                <a:ea typeface="Calibri"/>
                <a:cs typeface="Calibri"/>
                <a:sym typeface="Calibri"/>
              </a:rPr>
              <a:t>“Countries in the Americas notified of first COVID-19 vaccine allocations through COVAX.” by Daniel Epstein, Nancy Nusser. Source:</a:t>
            </a:r>
            <a:endParaRPr sz="1200">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u="sng">
                <a:solidFill>
                  <a:schemeClr val="hlink"/>
                </a:solidFill>
                <a:latin typeface="Calibri"/>
                <a:ea typeface="Calibri"/>
                <a:cs typeface="Calibri"/>
                <a:sym typeface="Calibri"/>
                <a:hlinkClick r:id="rId2"/>
              </a:rPr>
              <a:t>https://www.paho.org/en/news/31-1-2021-countries-americas-notified-first-covid-19-vaccine-allocations-through-covax</a:t>
            </a:r>
            <a:r>
              <a:rPr lang="en-GB" sz="1200">
                <a:latin typeface="Calibri"/>
                <a:ea typeface="Calibri"/>
                <a:cs typeface="Calibri"/>
                <a:sym typeface="Calibri"/>
              </a:rPr>
              <a:t> </a:t>
            </a:r>
            <a:endParaRPr sz="1200">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c8f52b0ec3_1_2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c8f52b0ec3_1_27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sz="1200">
                <a:solidFill>
                  <a:schemeClr val="dk1"/>
                </a:solidFill>
                <a:latin typeface="Calibri"/>
                <a:ea typeface="Calibri"/>
                <a:cs typeface="Calibri"/>
                <a:sym typeface="Calibri"/>
              </a:rPr>
              <a:t>The good news of efficacy of </a:t>
            </a:r>
            <a:r>
              <a:rPr lang="en-GB" sz="1200">
                <a:solidFill>
                  <a:schemeClr val="dk1"/>
                </a:solidFill>
                <a:latin typeface="Calibri"/>
                <a:ea typeface="Calibri"/>
                <a:cs typeface="Calibri"/>
                <a:sym typeface="Calibri"/>
              </a:rPr>
              <a:t>available</a:t>
            </a:r>
            <a:r>
              <a:rPr lang="en-GB" sz="1200">
                <a:solidFill>
                  <a:schemeClr val="dk1"/>
                </a:solidFill>
                <a:latin typeface="Calibri"/>
                <a:ea typeface="Calibri"/>
                <a:cs typeface="Calibri"/>
                <a:sym typeface="Calibri"/>
              </a:rPr>
              <a:t> COVID-19 vaccines are cheerful and now there are more than 148 </a:t>
            </a:r>
            <a:r>
              <a:rPr lang="en-GB" sz="1200">
                <a:solidFill>
                  <a:schemeClr val="dk1"/>
                </a:solidFill>
                <a:latin typeface="Calibri"/>
                <a:ea typeface="Calibri"/>
                <a:cs typeface="Calibri"/>
                <a:sym typeface="Calibri"/>
              </a:rPr>
              <a:t>countries</a:t>
            </a:r>
            <a:r>
              <a:rPr lang="en-GB" sz="1200">
                <a:solidFill>
                  <a:schemeClr val="dk1"/>
                </a:solidFill>
                <a:latin typeface="Calibri"/>
                <a:ea typeface="Calibri"/>
                <a:cs typeface="Calibri"/>
                <a:sym typeface="Calibri"/>
              </a:rPr>
              <a:t> providing vaccines to their residents.(https://ourworldindata.org/covid-vaccinations) However, the ideal estimation of getting all </a:t>
            </a:r>
            <a:r>
              <a:rPr lang="en-GB" sz="1200">
                <a:solidFill>
                  <a:schemeClr val="dk1"/>
                </a:solidFill>
                <a:latin typeface="Calibri"/>
                <a:ea typeface="Calibri"/>
                <a:cs typeface="Calibri"/>
                <a:sym typeface="Calibri"/>
              </a:rPr>
              <a:t>countries</a:t>
            </a:r>
            <a:r>
              <a:rPr lang="en-GB" sz="1200">
                <a:solidFill>
                  <a:schemeClr val="dk1"/>
                </a:solidFill>
                <a:latin typeface="Calibri"/>
                <a:ea typeface="Calibri"/>
                <a:cs typeface="Calibri"/>
                <a:sym typeface="Calibri"/>
              </a:rPr>
              <a:t> fully covered will be until early 2023 (</a:t>
            </a:r>
            <a:r>
              <a:rPr lang="en-GB" sz="1200" u="sng">
                <a:solidFill>
                  <a:schemeClr val="hlink"/>
                </a:solidFill>
                <a:latin typeface="Calibri"/>
                <a:ea typeface="Calibri"/>
                <a:cs typeface="Calibri"/>
                <a:sym typeface="Calibri"/>
                <a:hlinkClick r:id="rId2"/>
              </a:rPr>
              <a:t>https://www.bbc.com/news/world-56025355</a:t>
            </a:r>
            <a:r>
              <a:rPr lang="en-GB" sz="1200">
                <a:solidFill>
                  <a:schemeClr val="dk1"/>
                </a:solidFill>
                <a:latin typeface="Calibri"/>
                <a:ea typeface="Calibri"/>
                <a:cs typeface="Calibri"/>
                <a:sym typeface="Calibri"/>
              </a:rPr>
              <a:t>). It seems now the big challenge in front of </a:t>
            </a:r>
            <a:r>
              <a:rPr lang="en-GB" sz="1200">
                <a:solidFill>
                  <a:schemeClr val="dk1"/>
                </a:solidFill>
                <a:latin typeface="Calibri"/>
                <a:ea typeface="Calibri"/>
                <a:cs typeface="Calibri"/>
                <a:sym typeface="Calibri"/>
              </a:rPr>
              <a:t>pharma</a:t>
            </a:r>
            <a:r>
              <a:rPr lang="en-GB" sz="1200">
                <a:solidFill>
                  <a:schemeClr val="dk1"/>
                </a:solidFill>
                <a:latin typeface="Calibri"/>
                <a:ea typeface="Calibri"/>
                <a:cs typeface="Calibri"/>
                <a:sym typeface="Calibri"/>
              </a:rPr>
              <a:t> companies and governments is how convince people to accept the vaccine. To </a:t>
            </a:r>
            <a:r>
              <a:rPr lang="en-GB" sz="1200">
                <a:solidFill>
                  <a:schemeClr val="dk1"/>
                </a:solidFill>
                <a:latin typeface="Calibri"/>
                <a:ea typeface="Calibri"/>
                <a:cs typeface="Calibri"/>
                <a:sym typeface="Calibri"/>
              </a:rPr>
              <a:t>tackle</a:t>
            </a:r>
            <a:r>
              <a:rPr lang="en-GB" sz="1200">
                <a:solidFill>
                  <a:schemeClr val="dk1"/>
                </a:solidFill>
                <a:latin typeface="Calibri"/>
                <a:ea typeface="Calibri"/>
                <a:cs typeface="Calibri"/>
                <a:sym typeface="Calibri"/>
              </a:rPr>
              <a:t> this problem, we firstly need run an analysis about what drives people’s hesitancy against getting </a:t>
            </a:r>
            <a:r>
              <a:rPr lang="en-GB" sz="1200">
                <a:solidFill>
                  <a:schemeClr val="dk1"/>
                </a:solidFill>
                <a:latin typeface="Calibri"/>
                <a:ea typeface="Calibri"/>
                <a:cs typeface="Calibri"/>
                <a:sym typeface="Calibri"/>
              </a:rPr>
              <a:t>vaccinated</a:t>
            </a:r>
            <a:r>
              <a:rPr lang="en-GB" sz="1200">
                <a:solidFill>
                  <a:schemeClr val="dk1"/>
                </a:solidFill>
                <a:latin typeface="Calibri"/>
                <a:ea typeface="Calibri"/>
                <a:cs typeface="Calibri"/>
                <a:sym typeface="Calibri"/>
              </a:rPr>
              <a:t> most and then make our suggestion and </a:t>
            </a:r>
            <a:r>
              <a:rPr lang="en-GB" sz="1200">
                <a:solidFill>
                  <a:schemeClr val="dk1"/>
                </a:solidFill>
                <a:latin typeface="Calibri"/>
                <a:ea typeface="Calibri"/>
                <a:cs typeface="Calibri"/>
                <a:sym typeface="Calibri"/>
              </a:rPr>
              <a:t>recommendation</a:t>
            </a:r>
            <a:r>
              <a:rPr lang="en-GB" sz="1200">
                <a:solidFill>
                  <a:schemeClr val="dk1"/>
                </a:solidFill>
                <a:latin typeface="Calibri"/>
                <a:ea typeface="Calibri"/>
                <a:cs typeface="Calibri"/>
                <a:sym typeface="Calibri"/>
              </a:rPr>
              <a:t> to remove these concerns.</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COVID was declared a pandemic in March 2020 and people globally looked forward to science that could offer preventive measures or treatment. Still, in a pre-vaccine survey about 64% of adults in the United States of America expressed reluctance intake a vaccine if one was available. Fast forward to January 2021, major players in the pharmaceutical industry have developed vaccines with the following efficacy:</a:t>
            </a:r>
            <a:endParaRPr sz="1200">
              <a:solidFill>
                <a:schemeClr val="dk1"/>
              </a:solidFill>
              <a:latin typeface="Calibri"/>
              <a:ea typeface="Calibri"/>
              <a:cs typeface="Calibri"/>
              <a:sym typeface="Calibri"/>
            </a:endParaRPr>
          </a:p>
          <a:p>
            <a:pPr indent="-304800" lvl="0" marL="457200" rtl="0" algn="l">
              <a:spcBef>
                <a:spcPts val="140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Pfizer/BioNTech: 95%</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Moderna: 95%</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AstraZeneca 70%</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Johnson &amp; Johnson: 66%</a:t>
            </a:r>
            <a:endParaRPr sz="12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SzPts val="1100"/>
              <a:buNone/>
            </a:pPr>
            <a:r>
              <a:rPr lang="en-GB" sz="1200">
                <a:solidFill>
                  <a:schemeClr val="dk1"/>
                </a:solidFill>
                <a:latin typeface="Calibri"/>
                <a:ea typeface="Calibri"/>
                <a:cs typeface="Calibri"/>
                <a:sym typeface="Calibri"/>
              </a:rPr>
              <a:t>And yet, 47% of Americans are still hesitant to take a vaccine.</a:t>
            </a:r>
            <a:endParaRPr sz="1200">
              <a:solidFill>
                <a:schemeClr val="dk1"/>
              </a:solidFill>
              <a:latin typeface="Calibri"/>
              <a:ea typeface="Calibri"/>
              <a:cs typeface="Calibri"/>
              <a:sym typeface="Calibri"/>
            </a:endParaRPr>
          </a:p>
          <a:p>
            <a:pPr indent="0" lvl="0" marL="0" rtl="0" algn="l">
              <a:spcBef>
                <a:spcPts val="0"/>
              </a:spcBef>
              <a:spcAft>
                <a:spcPts val="0"/>
              </a:spcAft>
              <a:buSzPts val="1100"/>
              <a:buNone/>
            </a:pPr>
            <a:r>
              <a:rPr lang="en-GB" sz="1200">
                <a:solidFill>
                  <a:schemeClr val="dk1"/>
                </a:solidFill>
                <a:latin typeface="Calibri"/>
                <a:ea typeface="Calibri"/>
                <a:cs typeface="Calibri"/>
                <a:sym typeface="Calibri"/>
              </a:rPr>
              <a:t>The purpose of this study is </a:t>
            </a:r>
            <a:r>
              <a:rPr lang="en-GB" sz="1200">
                <a:solidFill>
                  <a:schemeClr val="dk1"/>
                </a:solidFill>
                <a:latin typeface="Calibri"/>
                <a:ea typeface="Calibri"/>
                <a:cs typeface="Calibri"/>
                <a:sym typeface="Calibri"/>
              </a:rPr>
              <a:t>twofold</a:t>
            </a:r>
            <a:r>
              <a:rPr lang="en-GB"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To understand public sentiment regarding the COVID-19 vaccination in hopes to identify major factors that cause reluctance in communities. </a:t>
            </a:r>
            <a:endParaRPr sz="1200">
              <a:solidFill>
                <a:schemeClr val="dk1"/>
              </a:solidFill>
              <a:latin typeface="Calibri"/>
              <a:ea typeface="Calibri"/>
              <a:cs typeface="Calibri"/>
              <a:sym typeface="Calibri"/>
            </a:endParaRPr>
          </a:p>
          <a:p>
            <a:pPr indent="-304800" lvl="0" marL="457200" rtl="0" algn="l">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Some studies and patient interviews also suggest that people are expressing hesitancy in taking the second dose of the mostly required 2-dose vaccination process.  This study will aim to identify concerns people have with respect to the vaccination process and other logistic aspects (for example: role of the government).</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a:solidFill>
                  <a:schemeClr val="dk1"/>
                </a:solidFill>
                <a:latin typeface="Calibri"/>
                <a:ea typeface="Calibri"/>
                <a:cs typeface="Calibri"/>
                <a:sym typeface="Calibri"/>
              </a:rPr>
              <a:t>Twitter sources:</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u="sng">
                <a:solidFill>
                  <a:schemeClr val="hlink"/>
                </a:solidFill>
                <a:latin typeface="Calibri"/>
                <a:ea typeface="Calibri"/>
                <a:cs typeface="Calibri"/>
                <a:sym typeface="Calibri"/>
                <a:hlinkClick r:id="rId3"/>
              </a:rPr>
              <a:t>https://twitter.com/shaneob26008190/status/1373022058574151684?s=21</a:t>
            </a:r>
            <a:r>
              <a:rPr lang="en-GB"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u="sng">
                <a:solidFill>
                  <a:schemeClr val="hlink"/>
                </a:solidFill>
                <a:latin typeface="Calibri"/>
                <a:ea typeface="Calibri"/>
                <a:cs typeface="Calibri"/>
                <a:sym typeface="Calibri"/>
                <a:hlinkClick r:id="rId4"/>
              </a:rPr>
              <a:t>https://twitter.com/__conto/status/1373021538555990021?s=21</a:t>
            </a:r>
            <a:r>
              <a:rPr lang="en-GB"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u="sng">
                <a:solidFill>
                  <a:schemeClr val="hlink"/>
                </a:solidFill>
                <a:latin typeface="Calibri"/>
                <a:ea typeface="Calibri"/>
                <a:cs typeface="Calibri"/>
                <a:sym typeface="Calibri"/>
                <a:hlinkClick r:id="rId5"/>
              </a:rPr>
              <a:t>https://twitter.com/chrisouthworth/status/1371413745159839750?s=21</a:t>
            </a:r>
            <a:r>
              <a:rPr lang="en-GB"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rPr lang="en-GB" sz="1200" u="sng">
                <a:solidFill>
                  <a:schemeClr val="hlink"/>
                </a:solidFill>
                <a:latin typeface="Calibri"/>
                <a:ea typeface="Calibri"/>
                <a:cs typeface="Calibri"/>
                <a:sym typeface="Calibri"/>
                <a:hlinkClick r:id="rId6"/>
              </a:rPr>
              <a:t>https://twitter.com/idoinetutorials/status/1371718558179336192?s=21</a:t>
            </a:r>
            <a:r>
              <a:rPr lang="en-GB"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d24574651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d24574651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sz="1200">
                <a:solidFill>
                  <a:schemeClr val="dk1"/>
                </a:solidFill>
                <a:highlight>
                  <a:srgbClr val="FFFFFF"/>
                </a:highlight>
                <a:latin typeface="Calibri"/>
                <a:ea typeface="Calibri"/>
                <a:cs typeface="Calibri"/>
                <a:sym typeface="Calibri"/>
              </a:rPr>
              <a:t>Analysis:</a:t>
            </a:r>
            <a:endParaRPr sz="1200">
              <a:solidFill>
                <a:schemeClr val="dk1"/>
              </a:solidFill>
              <a:highlight>
                <a:srgbClr val="FFFFFF"/>
              </a:highlight>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GB" sz="1200">
                <a:solidFill>
                  <a:schemeClr val="dk1"/>
                </a:solidFill>
                <a:highlight>
                  <a:srgbClr val="FFFFFF"/>
                </a:highlight>
                <a:latin typeface="Calibri"/>
                <a:ea typeface="Calibri"/>
                <a:cs typeface="Calibri"/>
                <a:sym typeface="Calibri"/>
              </a:rPr>
              <a:t>As the time-series plot will indicate, Africa has the least number of people vaccinated from the countries that we were able to analyze given our dataset. This can be attributed to different factors such as lack of access to COVID- testing and treatment equipment, few numbers of overall cases or hesitancy in the general public to take the vaccine. North America on the other hand, </a:t>
            </a:r>
            <a:r>
              <a:rPr lang="en-GB" sz="1200">
                <a:solidFill>
                  <a:schemeClr val="dk1"/>
                </a:solidFill>
                <a:highlight>
                  <a:srgbClr val="FFFFFF"/>
                </a:highlight>
                <a:latin typeface="Calibri"/>
                <a:ea typeface="Calibri"/>
                <a:cs typeface="Calibri"/>
                <a:sym typeface="Calibri"/>
              </a:rPr>
              <a:t>until</a:t>
            </a:r>
            <a:r>
              <a:rPr lang="en-GB" sz="1200">
                <a:solidFill>
                  <a:schemeClr val="dk1"/>
                </a:solidFill>
                <a:highlight>
                  <a:srgbClr val="FFFFFF"/>
                </a:highlight>
                <a:latin typeface="Calibri"/>
                <a:ea typeface="Calibri"/>
                <a:cs typeface="Calibri"/>
                <a:sym typeface="Calibri"/>
              </a:rPr>
              <a:t> March 14</a:t>
            </a:r>
            <a:r>
              <a:rPr baseline="30000" lang="en-GB" sz="1200">
                <a:solidFill>
                  <a:schemeClr val="dk1"/>
                </a:solidFill>
                <a:highlight>
                  <a:srgbClr val="FFFFFF"/>
                </a:highlight>
                <a:latin typeface="Calibri"/>
                <a:ea typeface="Calibri"/>
                <a:cs typeface="Calibri"/>
                <a:sym typeface="Calibri"/>
              </a:rPr>
              <a:t>th</a:t>
            </a:r>
            <a:r>
              <a:rPr lang="en-GB" sz="1200">
                <a:solidFill>
                  <a:schemeClr val="dk1"/>
                </a:solidFill>
                <a:highlight>
                  <a:srgbClr val="FFFFFF"/>
                </a:highlight>
                <a:latin typeface="Calibri"/>
                <a:ea typeface="Calibri"/>
                <a:cs typeface="Calibri"/>
                <a:sym typeface="Calibri"/>
              </a:rPr>
              <a:t>, has the highest number of people vaccinated given our dataset. As seen, the rate of people being vaccinated starts to increase around January 17</a:t>
            </a:r>
            <a:r>
              <a:rPr baseline="30000" lang="en-GB" sz="1200">
                <a:solidFill>
                  <a:schemeClr val="dk1"/>
                </a:solidFill>
                <a:highlight>
                  <a:srgbClr val="FFFFFF"/>
                </a:highlight>
                <a:latin typeface="Calibri"/>
                <a:ea typeface="Calibri"/>
                <a:cs typeface="Calibri"/>
                <a:sym typeface="Calibri"/>
              </a:rPr>
              <a:t>th</a:t>
            </a:r>
            <a:r>
              <a:rPr lang="en-GB" sz="1200">
                <a:solidFill>
                  <a:schemeClr val="dk1"/>
                </a:solidFill>
                <a:highlight>
                  <a:srgbClr val="FFFFFF"/>
                </a:highlight>
                <a:latin typeface="Calibri"/>
                <a:ea typeface="Calibri"/>
                <a:cs typeface="Calibri"/>
                <a:sym typeface="Calibri"/>
              </a:rPr>
              <a:t> and then increases at a much quicker rate. </a:t>
            </a:r>
            <a:endParaRPr sz="1200">
              <a:solidFill>
                <a:schemeClr val="dk1"/>
              </a:solidFill>
              <a:highlight>
                <a:srgbClr val="FFFFFF"/>
              </a:highlight>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GB" sz="1200">
                <a:solidFill>
                  <a:schemeClr val="dk1"/>
                </a:solidFill>
                <a:highlight>
                  <a:srgbClr val="FFFFFF"/>
                </a:highlight>
                <a:latin typeface="Calibri"/>
                <a:ea typeface="Calibri"/>
                <a:cs typeface="Calibri"/>
                <a:sym typeface="Calibri"/>
              </a:rPr>
              <a:t>Our study aims to analyze this trend through vaccine hesitancy and adoption behaviours. </a:t>
            </a:r>
            <a:endParaRPr sz="1200">
              <a:solidFill>
                <a:schemeClr val="dk1"/>
              </a:solidFill>
              <a:highlight>
                <a:srgbClr val="FFFFFF"/>
              </a:highlight>
              <a:latin typeface="Calibri"/>
              <a:ea typeface="Calibri"/>
              <a:cs typeface="Calibri"/>
              <a:sym typeface="Calibri"/>
            </a:endParaRPr>
          </a:p>
          <a:p>
            <a:pPr indent="0" lvl="0" marL="0" rtl="0" algn="l">
              <a:spcBef>
                <a:spcPts val="0"/>
              </a:spcBef>
              <a:spcAft>
                <a:spcPts val="0"/>
              </a:spcAft>
              <a:buNone/>
            </a:pPr>
            <a:r>
              <a:t/>
            </a:r>
            <a:endParaRPr sz="1200">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d2457465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d2457465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Points summarized from </a:t>
            </a:r>
            <a:r>
              <a:rPr lang="en-GB" sz="1200">
                <a:solidFill>
                  <a:schemeClr val="dk1"/>
                </a:solidFill>
                <a:latin typeface="Calibri"/>
                <a:ea typeface="Calibri"/>
                <a:cs typeface="Calibri"/>
                <a:sym typeface="Calibri"/>
              </a:rPr>
              <a:t>sentiment and keyword analysis: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First of all, the polarity analysis based on all tweets originated from US and Canada present an overall slight positive attitude towards COVID-19 vaccines (with most expressing a neutral sentiment based on their tweets). This corresponds to the highest percentage of people getting vaccinated per </a:t>
            </a:r>
            <a:r>
              <a:rPr lang="en-GB" sz="1200">
                <a:solidFill>
                  <a:schemeClr val="dk1"/>
                </a:solidFill>
                <a:latin typeface="Calibri"/>
                <a:ea typeface="Calibri"/>
                <a:cs typeface="Calibri"/>
                <a:sym typeface="Calibri"/>
              </a:rPr>
              <a:t>hundreds</a:t>
            </a:r>
            <a:r>
              <a:rPr lang="en-GB" sz="1200">
                <a:solidFill>
                  <a:schemeClr val="dk1"/>
                </a:solidFill>
                <a:latin typeface="Calibri"/>
                <a:ea typeface="Calibri"/>
                <a:cs typeface="Calibri"/>
                <a:sym typeface="Calibri"/>
              </a:rPr>
              <a:t> of North America among all continents to some extent.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After applying a rough filtering (since we don’t want to subjectively keep words that we want to see), most tweets showing negative polarity have touched on topics that can broadly be classified into vaccine companies, number of doses required, politicians, vaccine efficacy, vaccine side effects, CDC</a:t>
            </a:r>
            <a:endParaRPr sz="1200">
              <a:solidFill>
                <a:schemeClr val="dk1"/>
              </a:solidFill>
              <a:latin typeface="Calibri"/>
              <a:ea typeface="Calibri"/>
              <a:cs typeface="Calibri"/>
              <a:sym typeface="Calibri"/>
            </a:endParaRPr>
          </a:p>
          <a:p>
            <a:pPr indent="-228600" lvl="0" marL="457200" rtl="0" algn="l">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     These can help give a sense of different factors that could cause people to be reluctant. For example:</a:t>
            </a:r>
            <a:endParaRPr sz="1200">
              <a:solidFill>
                <a:schemeClr val="dk1"/>
              </a:solidFill>
              <a:latin typeface="Calibri"/>
              <a:ea typeface="Calibri"/>
              <a:cs typeface="Calibri"/>
              <a:sym typeface="Calibri"/>
            </a:endParaRPr>
          </a:p>
          <a:p>
            <a:pPr indent="-228600" lvl="0" marL="685800" rtl="0" algn="l">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1.     Hesitancy with respect to vaccine efficacy (what does efficacy mean? Does efficacy=cure?). </a:t>
            </a:r>
            <a:endParaRPr sz="1200">
              <a:solidFill>
                <a:schemeClr val="dk1"/>
              </a:solidFill>
              <a:latin typeface="Calibri"/>
              <a:ea typeface="Calibri"/>
              <a:cs typeface="Calibri"/>
              <a:sym typeface="Calibri"/>
            </a:endParaRPr>
          </a:p>
          <a:p>
            <a:pPr indent="-228600" lvl="0" marL="685800" rtl="0" algn="l">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2.     Hesitancy to take the vaccine because of the fear of side effects which would mean more medication and additional cost.</a:t>
            </a:r>
            <a:endParaRPr sz="1200">
              <a:solidFill>
                <a:schemeClr val="dk1"/>
              </a:solidFill>
              <a:latin typeface="Calibri"/>
              <a:ea typeface="Calibri"/>
              <a:cs typeface="Calibri"/>
              <a:sym typeface="Calibri"/>
            </a:endParaRPr>
          </a:p>
          <a:p>
            <a:pPr indent="-228600" lvl="0" marL="685800" rtl="0" algn="l">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3.     Hesitant because of government intentions and motives with respect to vaccine politicization.</a:t>
            </a:r>
            <a:endParaRPr sz="1200">
              <a:solidFill>
                <a:schemeClr val="dk1"/>
              </a:solidFill>
              <a:latin typeface="Calibri"/>
              <a:ea typeface="Calibri"/>
              <a:cs typeface="Calibri"/>
              <a:sym typeface="Calibri"/>
            </a:endParaRPr>
          </a:p>
          <a:p>
            <a:pPr indent="-228600" lvl="0" marL="685800" rtl="0" algn="l">
              <a:lnSpc>
                <a:spcPct val="115000"/>
              </a:lnSpc>
              <a:spcBef>
                <a:spcPts val="0"/>
              </a:spcBef>
              <a:spcAft>
                <a:spcPts val="0"/>
              </a:spcAft>
              <a:buNone/>
            </a:pPr>
            <a:r>
              <a:rPr lang="en-GB" sz="1200">
                <a:solidFill>
                  <a:schemeClr val="dk1"/>
                </a:solidFill>
                <a:latin typeface="Calibri"/>
                <a:ea typeface="Calibri"/>
                <a:cs typeface="Calibri"/>
                <a:sym typeface="Calibri"/>
              </a:rPr>
              <a:t>4.     Hesitant because people don’t know enough. For example, they need more information on the vaccine brands, or the number of doses required for each one.</a:t>
            </a:r>
            <a:endParaRPr sz="1200">
              <a:solidFill>
                <a:schemeClr val="dk1"/>
              </a:solidFill>
              <a:latin typeface="Calibri"/>
              <a:ea typeface="Calibri"/>
              <a:cs typeface="Calibri"/>
              <a:sym typeface="Calibri"/>
            </a:endParaRPr>
          </a:p>
          <a:p>
            <a:pPr indent="-228600" lvl="0" marL="457200" rtl="0" algn="l">
              <a:lnSpc>
                <a:spcPct val="115000"/>
              </a:lnSpc>
              <a:spcBef>
                <a:spcPts val="0"/>
              </a:spcBef>
              <a:spcAft>
                <a:spcPts val="0"/>
              </a:spcAft>
              <a:buNone/>
            </a:pPr>
            <a:r>
              <a:rPr lang="en-GB" sz="1200">
                <a:solidFill>
                  <a:schemeClr val="dk1"/>
                </a:solidFill>
                <a:latin typeface="Calibri"/>
                <a:ea typeface="Calibri"/>
                <a:cs typeface="Calibri"/>
                <a:sym typeface="Calibri"/>
              </a:rPr>
              <a:t>       5.     Reluctance about taking specific vaccines such as AstraZeneca (for example due to blood clot concerns). </a:t>
            </a:r>
            <a:endParaRPr sz="1200">
              <a:solidFill>
                <a:schemeClr val="dk1"/>
              </a:solidFill>
              <a:latin typeface="Calibri"/>
              <a:ea typeface="Calibri"/>
              <a:cs typeface="Calibri"/>
              <a:sym typeface="Calibri"/>
            </a:endParaRPr>
          </a:p>
          <a:p>
            <a:pPr indent="-228600" lvl="0" marL="68580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d245746518_7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d245746518_7_2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100"/>
              <a:buNone/>
            </a:pPr>
            <a:r>
              <a:rPr lang="en-GB" sz="1200">
                <a:latin typeface="Calibri"/>
                <a:ea typeface="Calibri"/>
                <a:cs typeface="Calibri"/>
                <a:sym typeface="Calibri"/>
              </a:rPr>
              <a:t>All t</a:t>
            </a:r>
            <a:r>
              <a:rPr lang="en-GB" sz="1200">
                <a:latin typeface="Calibri"/>
                <a:ea typeface="Calibri"/>
                <a:cs typeface="Calibri"/>
                <a:sym typeface="Calibri"/>
              </a:rPr>
              <a:t>his information can help both the </a:t>
            </a:r>
            <a:r>
              <a:rPr lang="en-GB" sz="1200">
                <a:latin typeface="Calibri"/>
                <a:ea typeface="Calibri"/>
                <a:cs typeface="Calibri"/>
                <a:sym typeface="Calibri"/>
              </a:rPr>
              <a:t>government</a:t>
            </a:r>
            <a:r>
              <a:rPr lang="en-GB" sz="1200">
                <a:latin typeface="Calibri"/>
                <a:ea typeface="Calibri"/>
                <a:cs typeface="Calibri"/>
                <a:sym typeface="Calibri"/>
              </a:rPr>
              <a:t> of </a:t>
            </a:r>
            <a:r>
              <a:rPr lang="en-GB" sz="1200">
                <a:latin typeface="Calibri"/>
                <a:ea typeface="Calibri"/>
                <a:cs typeface="Calibri"/>
                <a:sym typeface="Calibri"/>
              </a:rPr>
              <a:t>respective</a:t>
            </a:r>
            <a:r>
              <a:rPr lang="en-GB" sz="1200">
                <a:latin typeface="Calibri"/>
                <a:ea typeface="Calibri"/>
                <a:cs typeface="Calibri"/>
                <a:sym typeface="Calibri"/>
              </a:rPr>
              <a:t> countries and </a:t>
            </a:r>
            <a:r>
              <a:rPr lang="en-GB" sz="1200">
                <a:latin typeface="Calibri"/>
                <a:ea typeface="Calibri"/>
                <a:cs typeface="Calibri"/>
                <a:sym typeface="Calibri"/>
              </a:rPr>
              <a:t>pharmaceutical</a:t>
            </a:r>
            <a:r>
              <a:rPr lang="en-GB" sz="1200">
                <a:latin typeface="Calibri"/>
                <a:ea typeface="Calibri"/>
                <a:cs typeface="Calibri"/>
                <a:sym typeface="Calibri"/>
              </a:rPr>
              <a:t> companies better target their advertising campaigns and vaccine educational materials. For example: provincial and federal governments (restricted to the governments of North America for the purpose of our analysis) can start educational campaigns that look at educating the public on the types of vaccines, the number of doses required, how each dose works and define efficacy for them. Campaigns could have those politicians present findings and knowledge that are admired by the general population. Marketing and advertising initiatives should also look at reducing the </a:t>
            </a:r>
            <a:r>
              <a:rPr lang="en-GB" sz="1200">
                <a:latin typeface="Calibri"/>
                <a:ea typeface="Calibri"/>
                <a:cs typeface="Calibri"/>
                <a:sym typeface="Calibri"/>
              </a:rPr>
              <a:t>fear</a:t>
            </a:r>
            <a:r>
              <a:rPr lang="en-GB" sz="1200">
                <a:latin typeface="Calibri"/>
                <a:ea typeface="Calibri"/>
                <a:cs typeface="Calibri"/>
                <a:sym typeface="Calibri"/>
              </a:rPr>
              <a:t> about vaccines by highlighting how benefits of certain </a:t>
            </a:r>
            <a:r>
              <a:rPr lang="en-GB" sz="1200">
                <a:latin typeface="Calibri"/>
                <a:ea typeface="Calibri"/>
                <a:cs typeface="Calibri"/>
                <a:sym typeface="Calibri"/>
              </a:rPr>
              <a:t>vaccines</a:t>
            </a:r>
            <a:r>
              <a:rPr lang="en-GB" sz="1200">
                <a:latin typeface="Calibri"/>
                <a:ea typeface="Calibri"/>
                <a:cs typeface="Calibri"/>
                <a:sym typeface="Calibri"/>
              </a:rPr>
              <a:t> such as AstraZeneca </a:t>
            </a:r>
            <a:r>
              <a:rPr lang="en-GB" sz="1200">
                <a:latin typeface="Calibri"/>
                <a:ea typeface="Calibri"/>
                <a:cs typeface="Calibri"/>
                <a:sym typeface="Calibri"/>
              </a:rPr>
              <a:t>outweigh</a:t>
            </a:r>
            <a:r>
              <a:rPr lang="en-GB" sz="1200">
                <a:latin typeface="Calibri"/>
                <a:ea typeface="Calibri"/>
                <a:cs typeface="Calibri"/>
                <a:sym typeface="Calibri"/>
              </a:rPr>
              <a:t> their risks in the longer run.</a:t>
            </a:r>
            <a:endParaRPr sz="1200">
              <a:latin typeface="Calibri"/>
              <a:ea typeface="Calibri"/>
              <a:cs typeface="Calibri"/>
              <a:sym typeface="Calibri"/>
            </a:endParaRPr>
          </a:p>
          <a:p>
            <a:pPr indent="0" lvl="0" marL="0" rtl="0" algn="l">
              <a:lnSpc>
                <a:spcPct val="100000"/>
              </a:lnSpc>
              <a:spcBef>
                <a:spcPts val="0"/>
              </a:spcBef>
              <a:spcAft>
                <a:spcPts val="0"/>
              </a:spcAft>
              <a:buSzPts val="1100"/>
              <a:buNone/>
            </a:pPr>
            <a:r>
              <a:t/>
            </a:r>
            <a:endParaRPr sz="1200">
              <a:latin typeface="Calibri"/>
              <a:ea typeface="Calibri"/>
              <a:cs typeface="Calibri"/>
              <a:sym typeface="Calibri"/>
            </a:endParaRPr>
          </a:p>
          <a:p>
            <a:pPr indent="0" lvl="0" marL="0" rtl="0" algn="l">
              <a:lnSpc>
                <a:spcPct val="100000"/>
              </a:lnSpc>
              <a:spcBef>
                <a:spcPts val="0"/>
              </a:spcBef>
              <a:spcAft>
                <a:spcPts val="0"/>
              </a:spcAft>
              <a:buSzPts val="1100"/>
              <a:buNone/>
            </a:pPr>
            <a:r>
              <a:rPr b="1" lang="en-GB" sz="1200">
                <a:latin typeface="Calibri"/>
                <a:ea typeface="Calibri"/>
                <a:cs typeface="Calibri"/>
                <a:sym typeface="Calibri"/>
              </a:rPr>
              <a:t>Concluding statements: vaccination adoption rates can be increased by addressing public </a:t>
            </a:r>
            <a:r>
              <a:rPr b="1" lang="en-GB" sz="1200">
                <a:latin typeface="Calibri"/>
                <a:ea typeface="Calibri"/>
                <a:cs typeface="Calibri"/>
                <a:sym typeface="Calibri"/>
              </a:rPr>
              <a:t>concerns through proper information dissemination, targeted advertising and sharing success stories.</a:t>
            </a:r>
            <a:endParaRPr b="1" sz="12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bit.ly/2Tynxth" TargetMode="External"/><Relationship Id="rId7" Type="http://schemas.openxmlformats.org/officeDocument/2006/relationships/hyperlink" Target="http://bit.ly/2TyoMsr" TargetMode="External"/><Relationship Id="rId8"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5" name="Shape 85"/>
        <p:cNvGrpSpPr/>
        <p:nvPr/>
      </p:nvGrpSpPr>
      <p:grpSpPr>
        <a:xfrm>
          <a:off x="0" y="0"/>
          <a:ext cx="0" cy="0"/>
          <a:chOff x="0" y="0"/>
          <a:chExt cx="0" cy="0"/>
        </a:xfrm>
      </p:grpSpPr>
      <p:sp>
        <p:nvSpPr>
          <p:cNvPr id="86" name="Google Shape;86;p14"/>
          <p:cNvSpPr/>
          <p:nvPr/>
        </p:nvSpPr>
        <p:spPr>
          <a:xfrm>
            <a:off x="0" y="2177700"/>
            <a:ext cx="3889800" cy="7926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7" name="Google Shape;87;p14"/>
          <p:cNvPicPr preferRelativeResize="0"/>
          <p:nvPr/>
        </p:nvPicPr>
        <p:blipFill rotWithShape="1">
          <a:blip r:embed="rId2">
            <a:alphaModFix/>
          </a:blip>
          <a:srcRect b="0" l="0" r="0" t="0"/>
          <a:stretch/>
        </p:blipFill>
        <p:spPr>
          <a:xfrm flipH="1" rot="10800000">
            <a:off x="6150250" y="-76049"/>
            <a:ext cx="2993702" cy="812275"/>
          </a:xfrm>
          <a:prstGeom prst="rect">
            <a:avLst/>
          </a:prstGeom>
          <a:noFill/>
          <a:ln>
            <a:noFill/>
          </a:ln>
        </p:spPr>
      </p:pic>
      <p:pic>
        <p:nvPicPr>
          <p:cNvPr id="88" name="Google Shape;88;p14"/>
          <p:cNvPicPr preferRelativeResize="0"/>
          <p:nvPr/>
        </p:nvPicPr>
        <p:blipFill rotWithShape="1">
          <a:blip r:embed="rId3">
            <a:alphaModFix/>
          </a:blip>
          <a:srcRect b="0" l="0" r="0" t="0"/>
          <a:stretch/>
        </p:blipFill>
        <p:spPr>
          <a:xfrm rot="838607">
            <a:off x="3274993" y="3585803"/>
            <a:ext cx="924085" cy="1192694"/>
          </a:xfrm>
          <a:prstGeom prst="rect">
            <a:avLst/>
          </a:prstGeom>
          <a:noFill/>
          <a:ln>
            <a:noFill/>
          </a:ln>
        </p:spPr>
      </p:pic>
      <p:pic>
        <p:nvPicPr>
          <p:cNvPr id="89" name="Google Shape;89;p14"/>
          <p:cNvPicPr preferRelativeResize="0"/>
          <p:nvPr/>
        </p:nvPicPr>
        <p:blipFill rotWithShape="1">
          <a:blip r:embed="rId4">
            <a:alphaModFix/>
          </a:blip>
          <a:srcRect b="0" l="0" r="0" t="0"/>
          <a:stretch/>
        </p:blipFill>
        <p:spPr>
          <a:xfrm rot="-1410921">
            <a:off x="2143335" y="479652"/>
            <a:ext cx="758160" cy="531048"/>
          </a:xfrm>
          <a:prstGeom prst="rect">
            <a:avLst/>
          </a:prstGeom>
          <a:noFill/>
          <a:ln>
            <a:noFill/>
          </a:ln>
        </p:spPr>
      </p:pic>
      <p:sp>
        <p:nvSpPr>
          <p:cNvPr id="90" name="Google Shape;90;p14"/>
          <p:cNvSpPr txBox="1"/>
          <p:nvPr>
            <p:ph type="ctrTitle"/>
          </p:nvPr>
        </p:nvSpPr>
        <p:spPr>
          <a:xfrm>
            <a:off x="713225" y="1620774"/>
            <a:ext cx="4234200" cy="1631100"/>
          </a:xfrm>
          <a:prstGeom prst="rect">
            <a:avLst/>
          </a:prstGeom>
          <a:noFill/>
          <a:ln>
            <a:noFill/>
          </a:ln>
        </p:spPr>
        <p:txBody>
          <a:bodyPr anchorCtr="0" anchor="ctr" bIns="91425" lIns="91425" spcFirstLastPara="1" rIns="91425" wrap="square" tIns="91425">
            <a:noAutofit/>
          </a:bodyPr>
          <a:lstStyle>
            <a:lvl1pPr lvl="0" rtl="0" algn="just">
              <a:lnSpc>
                <a:spcPct val="100000"/>
              </a:lnSpc>
              <a:spcBef>
                <a:spcPts val="0"/>
              </a:spcBef>
              <a:spcAft>
                <a:spcPts val="0"/>
              </a:spcAft>
              <a:buSzPts val="3900"/>
              <a:buNone/>
              <a:defRPr sz="3900"/>
            </a:lvl1pPr>
            <a:lvl2pPr lvl="1" rtl="0" algn="l">
              <a:lnSpc>
                <a:spcPct val="100000"/>
              </a:lnSpc>
              <a:spcBef>
                <a:spcPts val="0"/>
              </a:spcBef>
              <a:spcAft>
                <a:spcPts val="0"/>
              </a:spcAft>
              <a:buSzPts val="5200"/>
              <a:buNone/>
              <a:defRPr sz="5200"/>
            </a:lvl2pPr>
            <a:lvl3pPr lvl="2" rtl="0" algn="l">
              <a:lnSpc>
                <a:spcPct val="100000"/>
              </a:lnSpc>
              <a:spcBef>
                <a:spcPts val="0"/>
              </a:spcBef>
              <a:spcAft>
                <a:spcPts val="0"/>
              </a:spcAft>
              <a:buSzPts val="5200"/>
              <a:buNone/>
              <a:defRPr sz="5200"/>
            </a:lvl3pPr>
            <a:lvl4pPr lvl="3" rtl="0" algn="l">
              <a:lnSpc>
                <a:spcPct val="100000"/>
              </a:lnSpc>
              <a:spcBef>
                <a:spcPts val="0"/>
              </a:spcBef>
              <a:spcAft>
                <a:spcPts val="0"/>
              </a:spcAft>
              <a:buSzPts val="5200"/>
              <a:buNone/>
              <a:defRPr sz="5200"/>
            </a:lvl4pPr>
            <a:lvl5pPr lvl="4" rtl="0" algn="l">
              <a:lnSpc>
                <a:spcPct val="100000"/>
              </a:lnSpc>
              <a:spcBef>
                <a:spcPts val="0"/>
              </a:spcBef>
              <a:spcAft>
                <a:spcPts val="0"/>
              </a:spcAft>
              <a:buSzPts val="5200"/>
              <a:buNone/>
              <a:defRPr sz="5200"/>
            </a:lvl5pPr>
            <a:lvl6pPr lvl="5" rtl="0" algn="l">
              <a:lnSpc>
                <a:spcPct val="100000"/>
              </a:lnSpc>
              <a:spcBef>
                <a:spcPts val="0"/>
              </a:spcBef>
              <a:spcAft>
                <a:spcPts val="0"/>
              </a:spcAft>
              <a:buSzPts val="5200"/>
              <a:buNone/>
              <a:defRPr sz="5200"/>
            </a:lvl6pPr>
            <a:lvl7pPr lvl="6" rtl="0" algn="l">
              <a:lnSpc>
                <a:spcPct val="100000"/>
              </a:lnSpc>
              <a:spcBef>
                <a:spcPts val="0"/>
              </a:spcBef>
              <a:spcAft>
                <a:spcPts val="0"/>
              </a:spcAft>
              <a:buSzPts val="5200"/>
              <a:buNone/>
              <a:defRPr sz="5200"/>
            </a:lvl7pPr>
            <a:lvl8pPr lvl="7" rtl="0" algn="l">
              <a:lnSpc>
                <a:spcPct val="100000"/>
              </a:lnSpc>
              <a:spcBef>
                <a:spcPts val="0"/>
              </a:spcBef>
              <a:spcAft>
                <a:spcPts val="0"/>
              </a:spcAft>
              <a:buSzPts val="5200"/>
              <a:buNone/>
              <a:defRPr sz="5200"/>
            </a:lvl8pPr>
            <a:lvl9pPr lvl="8" rtl="0" algn="l">
              <a:lnSpc>
                <a:spcPct val="100000"/>
              </a:lnSpc>
              <a:spcBef>
                <a:spcPts val="0"/>
              </a:spcBef>
              <a:spcAft>
                <a:spcPts val="0"/>
              </a:spcAft>
              <a:buSzPts val="5200"/>
              <a:buNone/>
              <a:defRPr sz="5200"/>
            </a:lvl9pPr>
          </a:lstStyle>
          <a:p/>
        </p:txBody>
      </p:sp>
      <p:sp>
        <p:nvSpPr>
          <p:cNvPr id="91" name="Google Shape;91;p14"/>
          <p:cNvSpPr txBox="1"/>
          <p:nvPr>
            <p:ph idx="1" type="subTitle"/>
          </p:nvPr>
        </p:nvSpPr>
        <p:spPr>
          <a:xfrm>
            <a:off x="713225" y="3254791"/>
            <a:ext cx="3090300" cy="7926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Font typeface="Montserrat"/>
              <a:buNone/>
              <a:defRPr sz="1600">
                <a:latin typeface="Montserrat"/>
                <a:ea typeface="Montserrat"/>
                <a:cs typeface="Montserrat"/>
                <a:sym typeface="Montserrat"/>
              </a:defRPr>
            </a:lvl1pPr>
            <a:lvl2pPr lvl="1" rtl="0" algn="l">
              <a:lnSpc>
                <a:spcPct val="100000"/>
              </a:lnSpc>
              <a:spcBef>
                <a:spcPts val="0"/>
              </a:spcBef>
              <a:spcAft>
                <a:spcPts val="0"/>
              </a:spcAft>
              <a:buSzPts val="2800"/>
              <a:buNone/>
              <a:defRPr sz="2800"/>
            </a:lvl2pPr>
            <a:lvl3pPr lvl="2" rtl="0" algn="l">
              <a:lnSpc>
                <a:spcPct val="100000"/>
              </a:lnSpc>
              <a:spcBef>
                <a:spcPts val="0"/>
              </a:spcBef>
              <a:spcAft>
                <a:spcPts val="0"/>
              </a:spcAft>
              <a:buSzPts val="2800"/>
              <a:buNone/>
              <a:defRPr sz="2800"/>
            </a:lvl3pPr>
            <a:lvl4pPr lvl="3" rtl="0" algn="l">
              <a:lnSpc>
                <a:spcPct val="100000"/>
              </a:lnSpc>
              <a:spcBef>
                <a:spcPts val="0"/>
              </a:spcBef>
              <a:spcAft>
                <a:spcPts val="0"/>
              </a:spcAft>
              <a:buSzPts val="2800"/>
              <a:buNone/>
              <a:defRPr sz="2800"/>
            </a:lvl4pPr>
            <a:lvl5pPr lvl="4" rtl="0" algn="l">
              <a:lnSpc>
                <a:spcPct val="100000"/>
              </a:lnSpc>
              <a:spcBef>
                <a:spcPts val="0"/>
              </a:spcBef>
              <a:spcAft>
                <a:spcPts val="0"/>
              </a:spcAft>
              <a:buSzPts val="2800"/>
              <a:buNone/>
              <a:defRPr sz="2800"/>
            </a:lvl5pPr>
            <a:lvl6pPr lvl="5" rtl="0" algn="l">
              <a:lnSpc>
                <a:spcPct val="100000"/>
              </a:lnSpc>
              <a:spcBef>
                <a:spcPts val="0"/>
              </a:spcBef>
              <a:spcAft>
                <a:spcPts val="0"/>
              </a:spcAft>
              <a:buSzPts val="2800"/>
              <a:buNone/>
              <a:defRPr sz="2800"/>
            </a:lvl6pPr>
            <a:lvl7pPr lvl="6" rtl="0" algn="l">
              <a:lnSpc>
                <a:spcPct val="100000"/>
              </a:lnSpc>
              <a:spcBef>
                <a:spcPts val="0"/>
              </a:spcBef>
              <a:spcAft>
                <a:spcPts val="0"/>
              </a:spcAft>
              <a:buSzPts val="2800"/>
              <a:buNone/>
              <a:defRPr sz="2800"/>
            </a:lvl7pPr>
            <a:lvl8pPr lvl="7" rtl="0" algn="l">
              <a:lnSpc>
                <a:spcPct val="100000"/>
              </a:lnSpc>
              <a:spcBef>
                <a:spcPts val="0"/>
              </a:spcBef>
              <a:spcAft>
                <a:spcPts val="0"/>
              </a:spcAft>
              <a:buSzPts val="2800"/>
              <a:buNone/>
              <a:defRPr sz="2800"/>
            </a:lvl8pPr>
            <a:lvl9pPr lvl="8" rtl="0" algn="l">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2" name="Shape 92"/>
        <p:cNvGrpSpPr/>
        <p:nvPr/>
      </p:nvGrpSpPr>
      <p:grpSpPr>
        <a:xfrm>
          <a:off x="0" y="0"/>
          <a:ext cx="0" cy="0"/>
          <a:chOff x="0" y="0"/>
          <a:chExt cx="0" cy="0"/>
        </a:xfrm>
      </p:grpSpPr>
      <p:sp>
        <p:nvSpPr>
          <p:cNvPr id="93" name="Google Shape;93;p15"/>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4" name="Google Shape;94;p15"/>
          <p:cNvPicPr preferRelativeResize="0"/>
          <p:nvPr/>
        </p:nvPicPr>
        <p:blipFill rotWithShape="1">
          <a:blip r:embed="rId2">
            <a:alphaModFix/>
          </a:blip>
          <a:srcRect b="0" l="0" r="10394" t="0"/>
          <a:stretch/>
        </p:blipFill>
        <p:spPr>
          <a:xfrm>
            <a:off x="5807626" y="4221725"/>
            <a:ext cx="3336373" cy="1010250"/>
          </a:xfrm>
          <a:prstGeom prst="rect">
            <a:avLst/>
          </a:prstGeom>
          <a:noFill/>
          <a:ln>
            <a:noFill/>
          </a:ln>
        </p:spPr>
      </p:pic>
      <p:pic>
        <p:nvPicPr>
          <p:cNvPr id="95" name="Google Shape;95;p15"/>
          <p:cNvPicPr preferRelativeResize="0"/>
          <p:nvPr/>
        </p:nvPicPr>
        <p:blipFill rotWithShape="1">
          <a:blip r:embed="rId3">
            <a:alphaModFix/>
          </a:blip>
          <a:srcRect b="0" l="0" r="0" t="0"/>
          <a:stretch/>
        </p:blipFill>
        <p:spPr>
          <a:xfrm rot="-1293750">
            <a:off x="7736399" y="337269"/>
            <a:ext cx="1012379" cy="709114"/>
          </a:xfrm>
          <a:prstGeom prst="rect">
            <a:avLst/>
          </a:prstGeom>
          <a:noFill/>
          <a:ln>
            <a:noFill/>
          </a:ln>
        </p:spPr>
      </p:pic>
      <p:pic>
        <p:nvPicPr>
          <p:cNvPr id="96" name="Google Shape;96;p15"/>
          <p:cNvPicPr preferRelativeResize="0"/>
          <p:nvPr/>
        </p:nvPicPr>
        <p:blipFill rotWithShape="1">
          <a:blip r:embed="rId4">
            <a:alphaModFix/>
          </a:blip>
          <a:srcRect b="0" l="0" r="0" t="0"/>
          <a:stretch/>
        </p:blipFill>
        <p:spPr>
          <a:xfrm>
            <a:off x="8635275" y="1976050"/>
            <a:ext cx="208400" cy="208000"/>
          </a:xfrm>
          <a:prstGeom prst="rect">
            <a:avLst/>
          </a:prstGeom>
          <a:noFill/>
          <a:ln>
            <a:noFill/>
          </a:ln>
        </p:spPr>
      </p:pic>
      <p:pic>
        <p:nvPicPr>
          <p:cNvPr id="97" name="Google Shape;97;p15"/>
          <p:cNvPicPr preferRelativeResize="0"/>
          <p:nvPr/>
        </p:nvPicPr>
        <p:blipFill rotWithShape="1">
          <a:blip r:embed="rId5">
            <a:alphaModFix/>
          </a:blip>
          <a:srcRect b="0" l="0" r="0" t="0"/>
          <a:stretch/>
        </p:blipFill>
        <p:spPr>
          <a:xfrm rot="1010695">
            <a:off x="114205" y="3786103"/>
            <a:ext cx="689843" cy="890372"/>
          </a:xfrm>
          <a:prstGeom prst="rect">
            <a:avLst/>
          </a:prstGeom>
          <a:noFill/>
          <a:ln>
            <a:noFill/>
          </a:ln>
        </p:spPr>
      </p:pic>
      <p:pic>
        <p:nvPicPr>
          <p:cNvPr id="98" name="Google Shape;98;p15"/>
          <p:cNvPicPr preferRelativeResize="0"/>
          <p:nvPr/>
        </p:nvPicPr>
        <p:blipFill rotWithShape="1">
          <a:blip r:embed="rId4">
            <a:alphaModFix/>
          </a:blip>
          <a:srcRect b="0" l="0" r="0" t="0"/>
          <a:stretch/>
        </p:blipFill>
        <p:spPr>
          <a:xfrm>
            <a:off x="442536" y="3279450"/>
            <a:ext cx="150364" cy="150075"/>
          </a:xfrm>
          <a:prstGeom prst="rect">
            <a:avLst/>
          </a:prstGeom>
          <a:noFill/>
          <a:ln>
            <a:noFill/>
          </a:ln>
        </p:spPr>
      </p:pic>
      <p:sp>
        <p:nvSpPr>
          <p:cNvPr id="99" name="Google Shape;99;p15"/>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00" name="Google Shape;100;p15"/>
          <p:cNvSpPr txBox="1"/>
          <p:nvPr>
            <p:ph idx="1" type="subTitle"/>
          </p:nvPr>
        </p:nvSpPr>
        <p:spPr>
          <a:xfrm>
            <a:off x="713275" y="1025450"/>
            <a:ext cx="7717500" cy="35739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Clr>
                <a:srgbClr val="434343"/>
              </a:buClr>
              <a:buSzPts val="1200"/>
              <a:buFont typeface="Rokkitt"/>
              <a:buAutoNum type="arabicPeriod"/>
              <a:defRPr sz="1200">
                <a:latin typeface="Montserrat"/>
                <a:ea typeface="Montserrat"/>
                <a:cs typeface="Montserrat"/>
                <a:sym typeface="Montserrat"/>
              </a:defRPr>
            </a:lvl1pPr>
            <a:lvl2pPr lvl="1" rtl="0" algn="l">
              <a:lnSpc>
                <a:spcPct val="115000"/>
              </a:lnSpc>
              <a:spcBef>
                <a:spcPts val="0"/>
              </a:spcBef>
              <a:spcAft>
                <a:spcPts val="0"/>
              </a:spcAft>
              <a:buClr>
                <a:srgbClr val="434343"/>
              </a:buClr>
              <a:buSzPts val="1200"/>
              <a:buFont typeface="Roboto Condensed Light"/>
              <a:buAutoNum type="alphaLcPeriod"/>
              <a:defRPr/>
            </a:lvl2pPr>
            <a:lvl3pPr lvl="2" rtl="0" algn="l">
              <a:lnSpc>
                <a:spcPct val="115000"/>
              </a:lnSpc>
              <a:spcBef>
                <a:spcPts val="0"/>
              </a:spcBef>
              <a:spcAft>
                <a:spcPts val="0"/>
              </a:spcAft>
              <a:buClr>
                <a:srgbClr val="434343"/>
              </a:buClr>
              <a:buSzPts val="1200"/>
              <a:buFont typeface="Roboto Condensed Light"/>
              <a:buAutoNum type="romanLcPeriod"/>
              <a:defRPr/>
            </a:lvl3pPr>
            <a:lvl4pPr lvl="3" rtl="0" algn="l">
              <a:lnSpc>
                <a:spcPct val="115000"/>
              </a:lnSpc>
              <a:spcBef>
                <a:spcPts val="0"/>
              </a:spcBef>
              <a:spcAft>
                <a:spcPts val="0"/>
              </a:spcAft>
              <a:buClr>
                <a:srgbClr val="434343"/>
              </a:buClr>
              <a:buSzPts val="1200"/>
              <a:buFont typeface="Roboto Condensed Light"/>
              <a:buAutoNum type="arabicPeriod"/>
              <a:defRPr/>
            </a:lvl4pPr>
            <a:lvl5pPr lvl="4" rtl="0" algn="l">
              <a:lnSpc>
                <a:spcPct val="115000"/>
              </a:lnSpc>
              <a:spcBef>
                <a:spcPts val="0"/>
              </a:spcBef>
              <a:spcAft>
                <a:spcPts val="0"/>
              </a:spcAft>
              <a:buClr>
                <a:srgbClr val="434343"/>
              </a:buClr>
              <a:buSzPts val="1200"/>
              <a:buFont typeface="Roboto Condensed Light"/>
              <a:buAutoNum type="alphaLcPeriod"/>
              <a:defRPr/>
            </a:lvl5pPr>
            <a:lvl6pPr lvl="5" rtl="0" algn="l">
              <a:lnSpc>
                <a:spcPct val="115000"/>
              </a:lnSpc>
              <a:spcBef>
                <a:spcPts val="0"/>
              </a:spcBef>
              <a:spcAft>
                <a:spcPts val="0"/>
              </a:spcAft>
              <a:buClr>
                <a:srgbClr val="434343"/>
              </a:buClr>
              <a:buSzPts val="1200"/>
              <a:buFont typeface="Roboto Condensed Light"/>
              <a:buAutoNum type="romanLcPeriod"/>
              <a:defRPr/>
            </a:lvl6pPr>
            <a:lvl7pPr lvl="6" rtl="0" algn="l">
              <a:lnSpc>
                <a:spcPct val="115000"/>
              </a:lnSpc>
              <a:spcBef>
                <a:spcPts val="0"/>
              </a:spcBef>
              <a:spcAft>
                <a:spcPts val="0"/>
              </a:spcAft>
              <a:buClr>
                <a:srgbClr val="434343"/>
              </a:buClr>
              <a:buSzPts val="1200"/>
              <a:buFont typeface="Roboto Condensed Light"/>
              <a:buAutoNum type="arabicPeriod"/>
              <a:defRPr/>
            </a:lvl7pPr>
            <a:lvl8pPr lvl="7" rtl="0" algn="l">
              <a:lnSpc>
                <a:spcPct val="115000"/>
              </a:lnSpc>
              <a:spcBef>
                <a:spcPts val="0"/>
              </a:spcBef>
              <a:spcAft>
                <a:spcPts val="0"/>
              </a:spcAft>
              <a:buClr>
                <a:srgbClr val="434343"/>
              </a:buClr>
              <a:buSzPts val="1200"/>
              <a:buFont typeface="Roboto Condensed Light"/>
              <a:buAutoNum type="alphaLcPeriod"/>
              <a:defRPr/>
            </a:lvl8pPr>
            <a:lvl9pPr lvl="8" rtl="0" algn="l">
              <a:lnSpc>
                <a:spcPct val="115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AND_TWO_COLUMNS_1">
    <p:spTree>
      <p:nvGrpSpPr>
        <p:cNvPr id="101" name="Shape 101"/>
        <p:cNvGrpSpPr/>
        <p:nvPr/>
      </p:nvGrpSpPr>
      <p:grpSpPr>
        <a:xfrm>
          <a:off x="0" y="0"/>
          <a:ext cx="0" cy="0"/>
          <a:chOff x="0" y="0"/>
          <a:chExt cx="0" cy="0"/>
        </a:xfrm>
      </p:grpSpPr>
      <p:sp>
        <p:nvSpPr>
          <p:cNvPr id="102" name="Google Shape;102;p16"/>
          <p:cNvSpPr txBox="1"/>
          <p:nvPr>
            <p:ph type="title"/>
          </p:nvPr>
        </p:nvSpPr>
        <p:spPr>
          <a:xfrm>
            <a:off x="2392980" y="2912867"/>
            <a:ext cx="8961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4000"/>
              <a:buNone/>
              <a:defRPr sz="4000">
                <a:solidFill>
                  <a:schemeClr val="accent4"/>
                </a:solidFill>
              </a:defRPr>
            </a:lvl1pPr>
            <a:lvl2pPr lvl="1"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2pPr>
            <a:lvl3pPr lvl="2"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3pPr>
            <a:lvl4pPr lvl="3"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4pPr>
            <a:lvl5pPr lvl="4"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5pPr>
            <a:lvl6pPr lvl="5"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6pPr>
            <a:lvl7pPr lvl="6"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7pPr>
            <a:lvl8pPr lvl="7"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8pPr>
            <a:lvl9pPr lvl="8"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9pPr>
          </a:lstStyle>
          <a:p/>
        </p:txBody>
      </p:sp>
      <p:sp>
        <p:nvSpPr>
          <p:cNvPr id="103" name="Google Shape;103;p16"/>
          <p:cNvSpPr txBox="1"/>
          <p:nvPr>
            <p:ph idx="2" type="title"/>
          </p:nvPr>
        </p:nvSpPr>
        <p:spPr>
          <a:xfrm>
            <a:off x="5892070" y="2907792"/>
            <a:ext cx="8961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4000"/>
              <a:buNone/>
              <a:defRPr sz="4000">
                <a:solidFill>
                  <a:schemeClr val="accent4"/>
                </a:solidFill>
              </a:defRPr>
            </a:lvl1pPr>
            <a:lvl2pPr lvl="1"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2pPr>
            <a:lvl3pPr lvl="2"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3pPr>
            <a:lvl4pPr lvl="3"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4pPr>
            <a:lvl5pPr lvl="4"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5pPr>
            <a:lvl6pPr lvl="5"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6pPr>
            <a:lvl7pPr lvl="6"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7pPr>
            <a:lvl8pPr lvl="7"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8pPr>
            <a:lvl9pPr lvl="8"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9pPr>
          </a:lstStyle>
          <a:p/>
        </p:txBody>
      </p:sp>
      <p:sp>
        <p:nvSpPr>
          <p:cNvPr id="104" name="Google Shape;104;p16"/>
          <p:cNvSpPr txBox="1"/>
          <p:nvPr>
            <p:ph idx="3" type="title"/>
          </p:nvPr>
        </p:nvSpPr>
        <p:spPr>
          <a:xfrm>
            <a:off x="5888736" y="1170432"/>
            <a:ext cx="8961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4000"/>
              <a:buNone/>
              <a:defRPr sz="4000">
                <a:solidFill>
                  <a:schemeClr val="accent4"/>
                </a:solidFill>
              </a:defRPr>
            </a:lvl1pPr>
            <a:lvl2pPr lvl="1"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2pPr>
            <a:lvl3pPr lvl="2"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3pPr>
            <a:lvl4pPr lvl="3"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4pPr>
            <a:lvl5pPr lvl="4"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5pPr>
            <a:lvl6pPr lvl="5"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6pPr>
            <a:lvl7pPr lvl="6"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7pPr>
            <a:lvl8pPr lvl="7"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8pPr>
            <a:lvl9pPr lvl="8"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9pPr>
          </a:lstStyle>
          <a:p/>
        </p:txBody>
      </p:sp>
      <p:sp>
        <p:nvSpPr>
          <p:cNvPr id="105" name="Google Shape;105;p16"/>
          <p:cNvSpPr txBox="1"/>
          <p:nvPr>
            <p:ph idx="4" type="title"/>
          </p:nvPr>
        </p:nvSpPr>
        <p:spPr>
          <a:xfrm>
            <a:off x="2392980" y="1170432"/>
            <a:ext cx="8961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4000"/>
              <a:buNone/>
              <a:defRPr sz="4000">
                <a:solidFill>
                  <a:schemeClr val="accent4"/>
                </a:solidFill>
              </a:defRPr>
            </a:lvl1pPr>
            <a:lvl2pPr lvl="1"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2pPr>
            <a:lvl3pPr lvl="2"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3pPr>
            <a:lvl4pPr lvl="3"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4pPr>
            <a:lvl5pPr lvl="4"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5pPr>
            <a:lvl6pPr lvl="5"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6pPr>
            <a:lvl7pPr lvl="6"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7pPr>
            <a:lvl8pPr lvl="7"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8pPr>
            <a:lvl9pPr lvl="8" rtl="0" algn="ctr">
              <a:lnSpc>
                <a:spcPct val="100000"/>
              </a:lnSpc>
              <a:spcBef>
                <a:spcPts val="0"/>
              </a:spcBef>
              <a:spcAft>
                <a:spcPts val="0"/>
              </a:spcAft>
              <a:buClr>
                <a:schemeClr val="accent4"/>
              </a:buClr>
              <a:buSzPts val="4000"/>
              <a:buFont typeface="Poppins"/>
              <a:buNone/>
              <a:defRPr sz="4000">
                <a:solidFill>
                  <a:schemeClr val="accent4"/>
                </a:solidFill>
                <a:latin typeface="Poppins"/>
                <a:ea typeface="Poppins"/>
                <a:cs typeface="Poppins"/>
                <a:sym typeface="Poppins"/>
              </a:defRPr>
            </a:lvl9pPr>
          </a:lstStyle>
          <a:p/>
        </p:txBody>
      </p:sp>
      <p:pic>
        <p:nvPicPr>
          <p:cNvPr id="106" name="Google Shape;106;p16"/>
          <p:cNvPicPr preferRelativeResize="0"/>
          <p:nvPr/>
        </p:nvPicPr>
        <p:blipFill rotWithShape="1">
          <a:blip r:embed="rId2">
            <a:alphaModFix/>
          </a:blip>
          <a:srcRect b="0" l="0" r="0" t="0"/>
          <a:stretch/>
        </p:blipFill>
        <p:spPr>
          <a:xfrm flipH="1">
            <a:off x="-7913" y="4190060"/>
            <a:ext cx="3723326" cy="1010237"/>
          </a:xfrm>
          <a:prstGeom prst="rect">
            <a:avLst/>
          </a:prstGeom>
          <a:noFill/>
          <a:ln>
            <a:noFill/>
          </a:ln>
        </p:spPr>
      </p:pic>
      <p:sp>
        <p:nvSpPr>
          <p:cNvPr id="107" name="Google Shape;107;p16"/>
          <p:cNvSpPr/>
          <p:nvPr/>
        </p:nvSpPr>
        <p:spPr>
          <a:xfrm>
            <a:off x="2550575" y="0"/>
            <a:ext cx="4042800" cy="822900"/>
          </a:xfrm>
          <a:prstGeom prst="rect">
            <a:avLst/>
          </a:prstGeom>
          <a:solidFill>
            <a:srgbClr val="BDE7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8" name="Google Shape;108;p16"/>
          <p:cNvPicPr preferRelativeResize="0"/>
          <p:nvPr/>
        </p:nvPicPr>
        <p:blipFill rotWithShape="1">
          <a:blip r:embed="rId3">
            <a:alphaModFix/>
          </a:blip>
          <a:srcRect b="0" l="0" r="0" t="0"/>
          <a:stretch/>
        </p:blipFill>
        <p:spPr>
          <a:xfrm rot="-1293750">
            <a:off x="7785162" y="933144"/>
            <a:ext cx="1012379" cy="709114"/>
          </a:xfrm>
          <a:prstGeom prst="rect">
            <a:avLst/>
          </a:prstGeom>
          <a:noFill/>
          <a:ln>
            <a:noFill/>
          </a:ln>
        </p:spPr>
      </p:pic>
      <p:pic>
        <p:nvPicPr>
          <p:cNvPr id="109" name="Google Shape;109;p16"/>
          <p:cNvPicPr preferRelativeResize="0"/>
          <p:nvPr/>
        </p:nvPicPr>
        <p:blipFill rotWithShape="1">
          <a:blip r:embed="rId4">
            <a:alphaModFix/>
          </a:blip>
          <a:srcRect b="0" l="0" r="0" t="0"/>
          <a:stretch/>
        </p:blipFill>
        <p:spPr>
          <a:xfrm>
            <a:off x="312651" y="1297450"/>
            <a:ext cx="689975" cy="639925"/>
          </a:xfrm>
          <a:prstGeom prst="rect">
            <a:avLst/>
          </a:prstGeom>
          <a:noFill/>
          <a:ln>
            <a:noFill/>
          </a:ln>
        </p:spPr>
      </p:pic>
      <p:pic>
        <p:nvPicPr>
          <p:cNvPr id="110" name="Google Shape;110;p16"/>
          <p:cNvPicPr preferRelativeResize="0"/>
          <p:nvPr/>
        </p:nvPicPr>
        <p:blipFill rotWithShape="1">
          <a:blip r:embed="rId5">
            <a:alphaModFix/>
          </a:blip>
          <a:srcRect b="0" l="0" r="0" t="0"/>
          <a:stretch/>
        </p:blipFill>
        <p:spPr>
          <a:xfrm>
            <a:off x="7507400" y="990500"/>
            <a:ext cx="182875" cy="182516"/>
          </a:xfrm>
          <a:prstGeom prst="rect">
            <a:avLst/>
          </a:prstGeom>
          <a:noFill/>
          <a:ln>
            <a:noFill/>
          </a:ln>
        </p:spPr>
      </p:pic>
      <p:pic>
        <p:nvPicPr>
          <p:cNvPr id="111" name="Google Shape;111;p16"/>
          <p:cNvPicPr preferRelativeResize="0"/>
          <p:nvPr/>
        </p:nvPicPr>
        <p:blipFill rotWithShape="1">
          <a:blip r:embed="rId6">
            <a:alphaModFix/>
          </a:blip>
          <a:srcRect b="0" l="0" r="0" t="0"/>
          <a:stretch/>
        </p:blipFill>
        <p:spPr>
          <a:xfrm rot="899808">
            <a:off x="330874" y="2852070"/>
            <a:ext cx="764700" cy="986979"/>
          </a:xfrm>
          <a:prstGeom prst="rect">
            <a:avLst/>
          </a:prstGeom>
          <a:noFill/>
          <a:ln>
            <a:noFill/>
          </a:ln>
        </p:spPr>
      </p:pic>
      <p:sp>
        <p:nvSpPr>
          <p:cNvPr id="112" name="Google Shape;112;p16"/>
          <p:cNvSpPr txBox="1"/>
          <p:nvPr>
            <p:ph idx="1" type="subTitle"/>
          </p:nvPr>
        </p:nvSpPr>
        <p:spPr>
          <a:xfrm>
            <a:off x="1317930" y="1540225"/>
            <a:ext cx="3046200" cy="417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113" name="Google Shape;113;p16"/>
          <p:cNvSpPr txBox="1"/>
          <p:nvPr>
            <p:ph idx="5" type="title"/>
          </p:nvPr>
        </p:nvSpPr>
        <p:spPr>
          <a:xfrm>
            <a:off x="1069850" y="445025"/>
            <a:ext cx="70044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14" name="Google Shape;114;p16"/>
          <p:cNvSpPr txBox="1"/>
          <p:nvPr>
            <p:ph idx="6" type="subTitle"/>
          </p:nvPr>
        </p:nvSpPr>
        <p:spPr>
          <a:xfrm>
            <a:off x="4816415" y="1540225"/>
            <a:ext cx="3047400" cy="417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115" name="Google Shape;115;p16"/>
          <p:cNvSpPr txBox="1"/>
          <p:nvPr>
            <p:ph idx="7" type="subTitle"/>
          </p:nvPr>
        </p:nvSpPr>
        <p:spPr>
          <a:xfrm>
            <a:off x="1318530" y="1888963"/>
            <a:ext cx="30450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16" name="Google Shape;116;p16"/>
          <p:cNvSpPr txBox="1"/>
          <p:nvPr>
            <p:ph idx="8" type="subTitle"/>
          </p:nvPr>
        </p:nvSpPr>
        <p:spPr>
          <a:xfrm>
            <a:off x="4817614" y="1888963"/>
            <a:ext cx="30450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17" name="Google Shape;117;p16"/>
          <p:cNvSpPr txBox="1"/>
          <p:nvPr>
            <p:ph idx="9" type="subTitle"/>
          </p:nvPr>
        </p:nvSpPr>
        <p:spPr>
          <a:xfrm>
            <a:off x="1317930" y="3287200"/>
            <a:ext cx="3046200" cy="417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118" name="Google Shape;118;p16"/>
          <p:cNvSpPr txBox="1"/>
          <p:nvPr>
            <p:ph idx="13" type="subTitle"/>
          </p:nvPr>
        </p:nvSpPr>
        <p:spPr>
          <a:xfrm>
            <a:off x="4816420" y="3287200"/>
            <a:ext cx="3047400" cy="417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119" name="Google Shape;119;p16"/>
          <p:cNvSpPr txBox="1"/>
          <p:nvPr>
            <p:ph idx="14" type="subTitle"/>
          </p:nvPr>
        </p:nvSpPr>
        <p:spPr>
          <a:xfrm>
            <a:off x="1318530" y="3635938"/>
            <a:ext cx="30450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20" name="Google Shape;120;p16"/>
          <p:cNvSpPr txBox="1"/>
          <p:nvPr>
            <p:ph idx="15" type="subTitle"/>
          </p:nvPr>
        </p:nvSpPr>
        <p:spPr>
          <a:xfrm>
            <a:off x="4817620" y="3635938"/>
            <a:ext cx="30450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1" name="Shape 121"/>
        <p:cNvGrpSpPr/>
        <p:nvPr/>
      </p:nvGrpSpPr>
      <p:grpSpPr>
        <a:xfrm>
          <a:off x="0" y="0"/>
          <a:ext cx="0" cy="0"/>
          <a:chOff x="0" y="0"/>
          <a:chExt cx="0" cy="0"/>
        </a:xfrm>
      </p:grpSpPr>
      <p:sp>
        <p:nvSpPr>
          <p:cNvPr id="122" name="Google Shape;122;p17"/>
          <p:cNvSpPr/>
          <p:nvPr/>
        </p:nvSpPr>
        <p:spPr>
          <a:xfrm>
            <a:off x="2550575" y="0"/>
            <a:ext cx="4042800" cy="822900"/>
          </a:xfrm>
          <a:prstGeom prst="rect">
            <a:avLst/>
          </a:prstGeom>
          <a:solidFill>
            <a:srgbClr val="BDE7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3" name="Google Shape;123;p17"/>
          <p:cNvPicPr preferRelativeResize="0"/>
          <p:nvPr/>
        </p:nvPicPr>
        <p:blipFill rotWithShape="1">
          <a:blip r:embed="rId2">
            <a:alphaModFix/>
          </a:blip>
          <a:srcRect b="0" l="0" r="0" t="0"/>
          <a:stretch/>
        </p:blipFill>
        <p:spPr>
          <a:xfrm rot="-1890384">
            <a:off x="7624258" y="827436"/>
            <a:ext cx="987806" cy="691906"/>
          </a:xfrm>
          <a:prstGeom prst="rect">
            <a:avLst/>
          </a:prstGeom>
          <a:noFill/>
          <a:ln>
            <a:noFill/>
          </a:ln>
        </p:spPr>
      </p:pic>
      <p:pic>
        <p:nvPicPr>
          <p:cNvPr id="124" name="Google Shape;124;p17"/>
          <p:cNvPicPr preferRelativeResize="0"/>
          <p:nvPr/>
        </p:nvPicPr>
        <p:blipFill rotWithShape="1">
          <a:blip r:embed="rId3">
            <a:alphaModFix/>
          </a:blip>
          <a:srcRect b="0" l="0" r="0" t="0"/>
          <a:stretch/>
        </p:blipFill>
        <p:spPr>
          <a:xfrm rot="1006868">
            <a:off x="501971" y="3415322"/>
            <a:ext cx="866683" cy="1118656"/>
          </a:xfrm>
          <a:prstGeom prst="rect">
            <a:avLst/>
          </a:prstGeom>
          <a:noFill/>
          <a:ln>
            <a:noFill/>
          </a:ln>
        </p:spPr>
      </p:pic>
      <p:pic>
        <p:nvPicPr>
          <p:cNvPr id="125" name="Google Shape;125;p17"/>
          <p:cNvPicPr preferRelativeResize="0"/>
          <p:nvPr/>
        </p:nvPicPr>
        <p:blipFill rotWithShape="1">
          <a:blip r:embed="rId4">
            <a:alphaModFix/>
          </a:blip>
          <a:srcRect b="0" l="0" r="0" t="0"/>
          <a:stretch/>
        </p:blipFill>
        <p:spPr>
          <a:xfrm rot="10800000">
            <a:off x="432374" y="2257322"/>
            <a:ext cx="561701" cy="520950"/>
          </a:xfrm>
          <a:prstGeom prst="rect">
            <a:avLst/>
          </a:prstGeom>
          <a:noFill/>
          <a:ln>
            <a:noFill/>
          </a:ln>
        </p:spPr>
      </p:pic>
      <p:pic>
        <p:nvPicPr>
          <p:cNvPr id="126" name="Google Shape;126;p17"/>
          <p:cNvPicPr preferRelativeResize="0"/>
          <p:nvPr/>
        </p:nvPicPr>
        <p:blipFill rotWithShape="1">
          <a:blip r:embed="rId5">
            <a:alphaModFix/>
          </a:blip>
          <a:srcRect b="14927" l="0" r="34184" t="3145"/>
          <a:stretch/>
        </p:blipFill>
        <p:spPr>
          <a:xfrm>
            <a:off x="3268650" y="3159275"/>
            <a:ext cx="5875349" cy="1984225"/>
          </a:xfrm>
          <a:prstGeom prst="rect">
            <a:avLst/>
          </a:prstGeom>
          <a:noFill/>
          <a:ln>
            <a:noFill/>
          </a:ln>
        </p:spPr>
      </p:pic>
      <p:sp>
        <p:nvSpPr>
          <p:cNvPr id="127" name="Google Shape;127;p17"/>
          <p:cNvSpPr txBox="1"/>
          <p:nvPr>
            <p:ph idx="1" type="subTitle"/>
          </p:nvPr>
        </p:nvSpPr>
        <p:spPr>
          <a:xfrm>
            <a:off x="2076550" y="1702812"/>
            <a:ext cx="4991100" cy="1735200"/>
          </a:xfrm>
          <a:prstGeom prst="rect">
            <a:avLst/>
          </a:prstGeom>
          <a:noFill/>
          <a:ln>
            <a:noFill/>
          </a:ln>
        </p:spPr>
        <p:txBody>
          <a:bodyPr anchorCtr="0" anchor="ctr"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28" name="Google Shape;128;p17"/>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9" name="Shape 129"/>
        <p:cNvGrpSpPr/>
        <p:nvPr/>
      </p:nvGrpSpPr>
      <p:grpSpPr>
        <a:xfrm>
          <a:off x="0" y="0"/>
          <a:ext cx="0" cy="0"/>
          <a:chOff x="0" y="0"/>
          <a:chExt cx="0" cy="0"/>
        </a:xfrm>
      </p:grpSpPr>
      <p:sp>
        <p:nvSpPr>
          <p:cNvPr id="130" name="Google Shape;130;p18"/>
          <p:cNvSpPr/>
          <p:nvPr/>
        </p:nvSpPr>
        <p:spPr>
          <a:xfrm>
            <a:off x="0" y="1595680"/>
            <a:ext cx="2746800" cy="44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1" name="Google Shape;131;p18"/>
          <p:cNvPicPr preferRelativeResize="0"/>
          <p:nvPr/>
        </p:nvPicPr>
        <p:blipFill rotWithShape="1">
          <a:blip r:embed="rId2">
            <a:alphaModFix/>
          </a:blip>
          <a:srcRect b="0" l="0" r="0" t="0"/>
          <a:stretch/>
        </p:blipFill>
        <p:spPr>
          <a:xfrm>
            <a:off x="5475884" y="4209455"/>
            <a:ext cx="3723326" cy="1010237"/>
          </a:xfrm>
          <a:prstGeom prst="rect">
            <a:avLst/>
          </a:prstGeom>
          <a:noFill/>
          <a:ln>
            <a:noFill/>
          </a:ln>
        </p:spPr>
      </p:pic>
      <p:pic>
        <p:nvPicPr>
          <p:cNvPr id="132" name="Google Shape;132;p18"/>
          <p:cNvPicPr preferRelativeResize="0"/>
          <p:nvPr/>
        </p:nvPicPr>
        <p:blipFill rotWithShape="1">
          <a:blip r:embed="rId3">
            <a:alphaModFix/>
          </a:blip>
          <a:srcRect b="0" l="0" r="0" t="0"/>
          <a:stretch/>
        </p:blipFill>
        <p:spPr>
          <a:xfrm rot="-1890362">
            <a:off x="8042548" y="390071"/>
            <a:ext cx="806853" cy="565155"/>
          </a:xfrm>
          <a:prstGeom prst="rect">
            <a:avLst/>
          </a:prstGeom>
          <a:noFill/>
          <a:ln>
            <a:noFill/>
          </a:ln>
        </p:spPr>
      </p:pic>
      <p:pic>
        <p:nvPicPr>
          <p:cNvPr id="133" name="Google Shape;133;p18"/>
          <p:cNvPicPr preferRelativeResize="0"/>
          <p:nvPr/>
        </p:nvPicPr>
        <p:blipFill rotWithShape="1">
          <a:blip r:embed="rId4">
            <a:alphaModFix/>
          </a:blip>
          <a:srcRect b="0" l="0" r="0" t="0"/>
          <a:stretch/>
        </p:blipFill>
        <p:spPr>
          <a:xfrm rot="1006852">
            <a:off x="3105117" y="3570910"/>
            <a:ext cx="1036017" cy="1337203"/>
          </a:xfrm>
          <a:prstGeom prst="rect">
            <a:avLst/>
          </a:prstGeom>
          <a:noFill/>
          <a:ln>
            <a:noFill/>
          </a:ln>
        </p:spPr>
      </p:pic>
      <p:sp>
        <p:nvSpPr>
          <p:cNvPr id="134" name="Google Shape;134;p18"/>
          <p:cNvSpPr txBox="1"/>
          <p:nvPr>
            <p:ph type="title"/>
          </p:nvPr>
        </p:nvSpPr>
        <p:spPr>
          <a:xfrm>
            <a:off x="717825" y="1330405"/>
            <a:ext cx="2523600" cy="10104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135" name="Google Shape;135;p18"/>
          <p:cNvSpPr txBox="1"/>
          <p:nvPr>
            <p:ph idx="1" type="subTitle"/>
          </p:nvPr>
        </p:nvSpPr>
        <p:spPr>
          <a:xfrm>
            <a:off x="717825" y="2288700"/>
            <a:ext cx="3906600" cy="15099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l">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l">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l">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l">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l">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l">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l">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6" name="Shape 136"/>
        <p:cNvGrpSpPr/>
        <p:nvPr/>
      </p:nvGrpSpPr>
      <p:grpSpPr>
        <a:xfrm>
          <a:off x="0" y="0"/>
          <a:ext cx="0" cy="0"/>
          <a:chOff x="0" y="0"/>
          <a:chExt cx="0" cy="0"/>
        </a:xfrm>
      </p:grpSpPr>
      <p:sp>
        <p:nvSpPr>
          <p:cNvPr id="137" name="Google Shape;137;p19"/>
          <p:cNvSpPr/>
          <p:nvPr/>
        </p:nvSpPr>
        <p:spPr>
          <a:xfrm>
            <a:off x="5156700" y="1892563"/>
            <a:ext cx="3987300" cy="841800"/>
          </a:xfrm>
          <a:prstGeom prst="rect">
            <a:avLst/>
          </a:prstGeom>
          <a:solidFill>
            <a:srgbClr val="B9E8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8" name="Google Shape;138;p19"/>
          <p:cNvPicPr preferRelativeResize="0"/>
          <p:nvPr/>
        </p:nvPicPr>
        <p:blipFill rotWithShape="1">
          <a:blip r:embed="rId2">
            <a:alphaModFix/>
          </a:blip>
          <a:srcRect b="0" l="0" r="0" t="0"/>
          <a:stretch/>
        </p:blipFill>
        <p:spPr>
          <a:xfrm rot="-1293739">
            <a:off x="7119946" y="389971"/>
            <a:ext cx="1164533" cy="815683"/>
          </a:xfrm>
          <a:prstGeom prst="rect">
            <a:avLst/>
          </a:prstGeom>
          <a:noFill/>
          <a:ln>
            <a:noFill/>
          </a:ln>
        </p:spPr>
      </p:pic>
      <p:pic>
        <p:nvPicPr>
          <p:cNvPr id="139" name="Google Shape;139;p19"/>
          <p:cNvPicPr preferRelativeResize="0"/>
          <p:nvPr/>
        </p:nvPicPr>
        <p:blipFill rotWithShape="1">
          <a:blip r:embed="rId3">
            <a:alphaModFix/>
          </a:blip>
          <a:srcRect b="6620" l="0" r="9926" t="0"/>
          <a:stretch/>
        </p:blipFill>
        <p:spPr>
          <a:xfrm rot="10800000">
            <a:off x="-50799" y="-53976"/>
            <a:ext cx="4235649" cy="1191476"/>
          </a:xfrm>
          <a:prstGeom prst="rect">
            <a:avLst/>
          </a:prstGeom>
          <a:noFill/>
          <a:ln>
            <a:noFill/>
          </a:ln>
        </p:spPr>
      </p:pic>
      <p:sp>
        <p:nvSpPr>
          <p:cNvPr id="140" name="Google Shape;140;p19"/>
          <p:cNvSpPr txBox="1"/>
          <p:nvPr>
            <p:ph type="title"/>
          </p:nvPr>
        </p:nvSpPr>
        <p:spPr>
          <a:xfrm>
            <a:off x="5276100" y="1381863"/>
            <a:ext cx="3867900" cy="19155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6000"/>
              <a:buNone/>
              <a:defRPr sz="60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41" name="Google Shape;141;p19"/>
          <p:cNvSpPr txBox="1"/>
          <p:nvPr>
            <p:ph idx="2" type="title"/>
          </p:nvPr>
        </p:nvSpPr>
        <p:spPr>
          <a:xfrm>
            <a:off x="3685032" y="1534702"/>
            <a:ext cx="1463100" cy="1371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9000"/>
              <a:buNone/>
              <a:defRPr sz="9000">
                <a:solidFill>
                  <a:schemeClr val="accent4"/>
                </a:solidFill>
              </a:defRPr>
            </a:lvl1pPr>
            <a:lvl2pPr lvl="1" rtl="0" algn="ctr">
              <a:lnSpc>
                <a:spcPct val="100000"/>
              </a:lnSpc>
              <a:spcBef>
                <a:spcPts val="0"/>
              </a:spcBef>
              <a:spcAft>
                <a:spcPts val="0"/>
              </a:spcAft>
              <a:buSzPts val="7500"/>
              <a:buFont typeface="Poppins"/>
              <a:buNone/>
              <a:defRPr sz="7500">
                <a:latin typeface="Poppins"/>
                <a:ea typeface="Poppins"/>
                <a:cs typeface="Poppins"/>
                <a:sym typeface="Poppins"/>
              </a:defRPr>
            </a:lvl2pPr>
            <a:lvl3pPr lvl="2" rtl="0" algn="ctr">
              <a:lnSpc>
                <a:spcPct val="100000"/>
              </a:lnSpc>
              <a:spcBef>
                <a:spcPts val="0"/>
              </a:spcBef>
              <a:spcAft>
                <a:spcPts val="0"/>
              </a:spcAft>
              <a:buSzPts val="7500"/>
              <a:buFont typeface="Poppins"/>
              <a:buNone/>
              <a:defRPr sz="7500">
                <a:latin typeface="Poppins"/>
                <a:ea typeface="Poppins"/>
                <a:cs typeface="Poppins"/>
                <a:sym typeface="Poppins"/>
              </a:defRPr>
            </a:lvl3pPr>
            <a:lvl4pPr lvl="3" rtl="0" algn="ctr">
              <a:lnSpc>
                <a:spcPct val="100000"/>
              </a:lnSpc>
              <a:spcBef>
                <a:spcPts val="0"/>
              </a:spcBef>
              <a:spcAft>
                <a:spcPts val="0"/>
              </a:spcAft>
              <a:buSzPts val="7500"/>
              <a:buFont typeface="Poppins"/>
              <a:buNone/>
              <a:defRPr sz="7500">
                <a:latin typeface="Poppins"/>
                <a:ea typeface="Poppins"/>
                <a:cs typeface="Poppins"/>
                <a:sym typeface="Poppins"/>
              </a:defRPr>
            </a:lvl4pPr>
            <a:lvl5pPr lvl="4" rtl="0" algn="ctr">
              <a:lnSpc>
                <a:spcPct val="100000"/>
              </a:lnSpc>
              <a:spcBef>
                <a:spcPts val="0"/>
              </a:spcBef>
              <a:spcAft>
                <a:spcPts val="0"/>
              </a:spcAft>
              <a:buSzPts val="7500"/>
              <a:buFont typeface="Poppins"/>
              <a:buNone/>
              <a:defRPr sz="7500">
                <a:latin typeface="Poppins"/>
                <a:ea typeface="Poppins"/>
                <a:cs typeface="Poppins"/>
                <a:sym typeface="Poppins"/>
              </a:defRPr>
            </a:lvl5pPr>
            <a:lvl6pPr lvl="5" rtl="0" algn="ctr">
              <a:lnSpc>
                <a:spcPct val="100000"/>
              </a:lnSpc>
              <a:spcBef>
                <a:spcPts val="0"/>
              </a:spcBef>
              <a:spcAft>
                <a:spcPts val="0"/>
              </a:spcAft>
              <a:buSzPts val="7500"/>
              <a:buFont typeface="Poppins"/>
              <a:buNone/>
              <a:defRPr sz="7500">
                <a:latin typeface="Poppins"/>
                <a:ea typeface="Poppins"/>
                <a:cs typeface="Poppins"/>
                <a:sym typeface="Poppins"/>
              </a:defRPr>
            </a:lvl6pPr>
            <a:lvl7pPr lvl="6" rtl="0" algn="ctr">
              <a:lnSpc>
                <a:spcPct val="100000"/>
              </a:lnSpc>
              <a:spcBef>
                <a:spcPts val="0"/>
              </a:spcBef>
              <a:spcAft>
                <a:spcPts val="0"/>
              </a:spcAft>
              <a:buSzPts val="7500"/>
              <a:buFont typeface="Poppins"/>
              <a:buNone/>
              <a:defRPr sz="7500">
                <a:latin typeface="Poppins"/>
                <a:ea typeface="Poppins"/>
                <a:cs typeface="Poppins"/>
                <a:sym typeface="Poppins"/>
              </a:defRPr>
            </a:lvl7pPr>
            <a:lvl8pPr lvl="7" rtl="0" algn="ctr">
              <a:lnSpc>
                <a:spcPct val="100000"/>
              </a:lnSpc>
              <a:spcBef>
                <a:spcPts val="0"/>
              </a:spcBef>
              <a:spcAft>
                <a:spcPts val="0"/>
              </a:spcAft>
              <a:buSzPts val="7500"/>
              <a:buFont typeface="Poppins"/>
              <a:buNone/>
              <a:defRPr sz="7500">
                <a:latin typeface="Poppins"/>
                <a:ea typeface="Poppins"/>
                <a:cs typeface="Poppins"/>
                <a:sym typeface="Poppins"/>
              </a:defRPr>
            </a:lvl8pPr>
            <a:lvl9pPr lvl="8" rtl="0" algn="ctr">
              <a:lnSpc>
                <a:spcPct val="100000"/>
              </a:lnSpc>
              <a:spcBef>
                <a:spcPts val="0"/>
              </a:spcBef>
              <a:spcAft>
                <a:spcPts val="0"/>
              </a:spcAft>
              <a:buSzPts val="7500"/>
              <a:buFont typeface="Poppins"/>
              <a:buNone/>
              <a:defRPr sz="7500">
                <a:latin typeface="Poppins"/>
                <a:ea typeface="Poppins"/>
                <a:cs typeface="Poppins"/>
                <a:sym typeface="Poppins"/>
              </a:defRPr>
            </a:lvl9pPr>
          </a:lstStyle>
          <a:p/>
        </p:txBody>
      </p:sp>
      <p:sp>
        <p:nvSpPr>
          <p:cNvPr id="142" name="Google Shape;142;p19"/>
          <p:cNvSpPr txBox="1"/>
          <p:nvPr>
            <p:ph idx="1" type="subTitle"/>
          </p:nvPr>
        </p:nvSpPr>
        <p:spPr>
          <a:xfrm>
            <a:off x="5294184" y="3128638"/>
            <a:ext cx="3165600" cy="6330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0"/>
              </a:spcBef>
              <a:spcAft>
                <a:spcPts val="0"/>
              </a:spcAft>
              <a:buSzPts val="1600"/>
              <a:buNone/>
              <a:defRPr/>
            </a:lvl3pPr>
            <a:lvl4pPr lvl="3" rtl="0" algn="l">
              <a:lnSpc>
                <a:spcPct val="115000"/>
              </a:lnSpc>
              <a:spcBef>
                <a:spcPts val="0"/>
              </a:spcBef>
              <a:spcAft>
                <a:spcPts val="0"/>
              </a:spcAft>
              <a:buSzPts val="1600"/>
              <a:buNone/>
              <a:defRPr/>
            </a:lvl4pPr>
            <a:lvl5pPr lvl="4" rtl="0" algn="l">
              <a:lnSpc>
                <a:spcPct val="115000"/>
              </a:lnSpc>
              <a:spcBef>
                <a:spcPts val="0"/>
              </a:spcBef>
              <a:spcAft>
                <a:spcPts val="0"/>
              </a:spcAft>
              <a:buSzPts val="1600"/>
              <a:buNone/>
              <a:defRPr/>
            </a:lvl5pPr>
            <a:lvl6pPr lvl="5" rtl="0" algn="l">
              <a:lnSpc>
                <a:spcPct val="115000"/>
              </a:lnSpc>
              <a:spcBef>
                <a:spcPts val="0"/>
              </a:spcBef>
              <a:spcAft>
                <a:spcPts val="0"/>
              </a:spcAft>
              <a:buSzPts val="1600"/>
              <a:buNone/>
              <a:defRPr/>
            </a:lvl6pPr>
            <a:lvl7pPr lvl="6" rtl="0" algn="l">
              <a:lnSpc>
                <a:spcPct val="115000"/>
              </a:lnSpc>
              <a:spcBef>
                <a:spcPts val="0"/>
              </a:spcBef>
              <a:spcAft>
                <a:spcPts val="0"/>
              </a:spcAft>
              <a:buSzPts val="1600"/>
              <a:buNone/>
              <a:defRPr/>
            </a:lvl7pPr>
            <a:lvl8pPr lvl="7" rtl="0" algn="l">
              <a:lnSpc>
                <a:spcPct val="115000"/>
              </a:lnSpc>
              <a:spcBef>
                <a:spcPts val="0"/>
              </a:spcBef>
              <a:spcAft>
                <a:spcPts val="0"/>
              </a:spcAft>
              <a:buSzPts val="1600"/>
              <a:buNone/>
              <a:defRPr/>
            </a:lvl8pPr>
            <a:lvl9pPr lvl="8" rtl="0" algn="l">
              <a:lnSpc>
                <a:spcPct val="115000"/>
              </a:lnSpc>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3" name="Shape 143"/>
        <p:cNvGrpSpPr/>
        <p:nvPr/>
      </p:nvGrpSpPr>
      <p:grpSpPr>
        <a:xfrm>
          <a:off x="0" y="0"/>
          <a:ext cx="0" cy="0"/>
          <a:chOff x="0" y="0"/>
          <a:chExt cx="0" cy="0"/>
        </a:xfrm>
      </p:grpSpPr>
      <p:pic>
        <p:nvPicPr>
          <p:cNvPr id="144" name="Google Shape;144;p20"/>
          <p:cNvPicPr preferRelativeResize="0"/>
          <p:nvPr/>
        </p:nvPicPr>
        <p:blipFill rotWithShape="1">
          <a:blip r:embed="rId2">
            <a:alphaModFix/>
          </a:blip>
          <a:srcRect b="0" l="0" r="0" t="0"/>
          <a:stretch/>
        </p:blipFill>
        <p:spPr>
          <a:xfrm flipH="1">
            <a:off x="-76199" y="4218782"/>
            <a:ext cx="3723326" cy="1010237"/>
          </a:xfrm>
          <a:prstGeom prst="rect">
            <a:avLst/>
          </a:prstGeom>
          <a:noFill/>
          <a:ln>
            <a:noFill/>
          </a:ln>
        </p:spPr>
      </p:pic>
      <p:pic>
        <p:nvPicPr>
          <p:cNvPr id="145" name="Google Shape;145;p20"/>
          <p:cNvPicPr preferRelativeResize="0"/>
          <p:nvPr/>
        </p:nvPicPr>
        <p:blipFill rotWithShape="1">
          <a:blip r:embed="rId3">
            <a:alphaModFix/>
          </a:blip>
          <a:srcRect b="0" l="0" r="0" t="0"/>
          <a:stretch/>
        </p:blipFill>
        <p:spPr>
          <a:xfrm rot="-1293750">
            <a:off x="7712812" y="559781"/>
            <a:ext cx="1012379" cy="709114"/>
          </a:xfrm>
          <a:prstGeom prst="rect">
            <a:avLst/>
          </a:prstGeom>
          <a:noFill/>
          <a:ln>
            <a:noFill/>
          </a:ln>
        </p:spPr>
      </p:pic>
      <p:pic>
        <p:nvPicPr>
          <p:cNvPr id="146" name="Google Shape;146;p20"/>
          <p:cNvPicPr preferRelativeResize="0"/>
          <p:nvPr/>
        </p:nvPicPr>
        <p:blipFill rotWithShape="1">
          <a:blip r:embed="rId4">
            <a:alphaModFix/>
          </a:blip>
          <a:srcRect b="0" l="0" r="0" t="0"/>
          <a:stretch/>
        </p:blipFill>
        <p:spPr>
          <a:xfrm>
            <a:off x="724851" y="822950"/>
            <a:ext cx="689975" cy="639925"/>
          </a:xfrm>
          <a:prstGeom prst="rect">
            <a:avLst/>
          </a:prstGeom>
          <a:noFill/>
          <a:ln>
            <a:noFill/>
          </a:ln>
        </p:spPr>
      </p:pic>
      <p:pic>
        <p:nvPicPr>
          <p:cNvPr id="147" name="Google Shape;147;p20"/>
          <p:cNvPicPr preferRelativeResize="0"/>
          <p:nvPr/>
        </p:nvPicPr>
        <p:blipFill rotWithShape="1">
          <a:blip r:embed="rId5">
            <a:alphaModFix/>
          </a:blip>
          <a:srcRect b="0" l="0" r="0" t="0"/>
          <a:stretch/>
        </p:blipFill>
        <p:spPr>
          <a:xfrm>
            <a:off x="7785025" y="4306830"/>
            <a:ext cx="273811" cy="273250"/>
          </a:xfrm>
          <a:prstGeom prst="rect">
            <a:avLst/>
          </a:prstGeom>
          <a:noFill/>
          <a:ln>
            <a:noFill/>
          </a:ln>
        </p:spPr>
      </p:pic>
      <p:sp>
        <p:nvSpPr>
          <p:cNvPr id="148" name="Google Shape;148;p20"/>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0"/>
          <p:cNvSpPr txBox="1"/>
          <p:nvPr>
            <p:ph idx="1" type="subTitle"/>
          </p:nvPr>
        </p:nvSpPr>
        <p:spPr>
          <a:xfrm>
            <a:off x="1222250" y="2606925"/>
            <a:ext cx="2962800" cy="15300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50" name="Google Shape;150;p20"/>
          <p:cNvSpPr txBox="1"/>
          <p:nvPr>
            <p:ph idx="2" type="subTitle"/>
          </p:nvPr>
        </p:nvSpPr>
        <p:spPr>
          <a:xfrm>
            <a:off x="4958948" y="2624501"/>
            <a:ext cx="2962800" cy="15300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51" name="Google Shape;151;p20"/>
          <p:cNvSpPr txBox="1"/>
          <p:nvPr>
            <p:ph idx="3" type="subTitle"/>
          </p:nvPr>
        </p:nvSpPr>
        <p:spPr>
          <a:xfrm>
            <a:off x="1222252" y="22607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52" name="Google Shape;152;p20"/>
          <p:cNvSpPr txBox="1"/>
          <p:nvPr>
            <p:ph idx="4" type="subTitle"/>
          </p:nvPr>
        </p:nvSpPr>
        <p:spPr>
          <a:xfrm>
            <a:off x="4958947" y="22607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53" name="Google Shape;153;p20"/>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ONE_COLUMN_TEXT_1">
    <p:spTree>
      <p:nvGrpSpPr>
        <p:cNvPr id="154" name="Shape 154"/>
        <p:cNvGrpSpPr/>
        <p:nvPr/>
      </p:nvGrpSpPr>
      <p:grpSpPr>
        <a:xfrm>
          <a:off x="0" y="0"/>
          <a:ext cx="0" cy="0"/>
          <a:chOff x="0" y="0"/>
          <a:chExt cx="0" cy="0"/>
        </a:xfrm>
      </p:grpSpPr>
      <p:sp>
        <p:nvSpPr>
          <p:cNvPr id="155" name="Google Shape;155;p21"/>
          <p:cNvSpPr txBox="1"/>
          <p:nvPr>
            <p:ph type="title"/>
          </p:nvPr>
        </p:nvSpPr>
        <p:spPr>
          <a:xfrm>
            <a:off x="5257800" y="3219450"/>
            <a:ext cx="2816400" cy="6402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1800"/>
              <a:buNone/>
              <a:defRPr sz="18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156" name="Google Shape;156;p21"/>
          <p:cNvSpPr txBox="1"/>
          <p:nvPr>
            <p:ph idx="1" type="subTitle"/>
          </p:nvPr>
        </p:nvSpPr>
        <p:spPr>
          <a:xfrm>
            <a:off x="3810000" y="1709750"/>
            <a:ext cx="4264200" cy="13953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SzPts val="2000"/>
              <a:buFont typeface="Montserrat"/>
              <a:buNone/>
              <a:defRPr sz="2000">
                <a:latin typeface="Montserrat"/>
                <a:ea typeface="Montserrat"/>
                <a:cs typeface="Montserrat"/>
                <a:sym typeface="Montserrat"/>
              </a:defRPr>
            </a:lvl1pPr>
            <a:lvl2pPr lvl="1" rtl="0" algn="r">
              <a:lnSpc>
                <a:spcPct val="115000"/>
              </a:lnSpc>
              <a:spcBef>
                <a:spcPts val="0"/>
              </a:spcBef>
              <a:spcAft>
                <a:spcPts val="0"/>
              </a:spcAft>
              <a:buSzPts val="2000"/>
              <a:buNone/>
              <a:defRPr sz="2000"/>
            </a:lvl2pPr>
            <a:lvl3pPr lvl="2" rtl="0" algn="r">
              <a:lnSpc>
                <a:spcPct val="115000"/>
              </a:lnSpc>
              <a:spcBef>
                <a:spcPts val="0"/>
              </a:spcBef>
              <a:spcAft>
                <a:spcPts val="0"/>
              </a:spcAft>
              <a:buSzPts val="2000"/>
              <a:buNone/>
              <a:defRPr sz="2000"/>
            </a:lvl3pPr>
            <a:lvl4pPr lvl="3" rtl="0" algn="r">
              <a:lnSpc>
                <a:spcPct val="115000"/>
              </a:lnSpc>
              <a:spcBef>
                <a:spcPts val="0"/>
              </a:spcBef>
              <a:spcAft>
                <a:spcPts val="0"/>
              </a:spcAft>
              <a:buSzPts val="2000"/>
              <a:buNone/>
              <a:defRPr sz="2000"/>
            </a:lvl4pPr>
            <a:lvl5pPr lvl="4" rtl="0" algn="r">
              <a:lnSpc>
                <a:spcPct val="115000"/>
              </a:lnSpc>
              <a:spcBef>
                <a:spcPts val="0"/>
              </a:spcBef>
              <a:spcAft>
                <a:spcPts val="0"/>
              </a:spcAft>
              <a:buSzPts val="2000"/>
              <a:buNone/>
              <a:defRPr sz="2000"/>
            </a:lvl5pPr>
            <a:lvl6pPr lvl="5" rtl="0" algn="r">
              <a:lnSpc>
                <a:spcPct val="115000"/>
              </a:lnSpc>
              <a:spcBef>
                <a:spcPts val="0"/>
              </a:spcBef>
              <a:spcAft>
                <a:spcPts val="0"/>
              </a:spcAft>
              <a:buSzPts val="2000"/>
              <a:buNone/>
              <a:defRPr sz="2000"/>
            </a:lvl6pPr>
            <a:lvl7pPr lvl="6" rtl="0" algn="r">
              <a:lnSpc>
                <a:spcPct val="115000"/>
              </a:lnSpc>
              <a:spcBef>
                <a:spcPts val="0"/>
              </a:spcBef>
              <a:spcAft>
                <a:spcPts val="0"/>
              </a:spcAft>
              <a:buSzPts val="2000"/>
              <a:buNone/>
              <a:defRPr sz="2000"/>
            </a:lvl7pPr>
            <a:lvl8pPr lvl="7" rtl="0" algn="r">
              <a:lnSpc>
                <a:spcPct val="115000"/>
              </a:lnSpc>
              <a:spcBef>
                <a:spcPts val="0"/>
              </a:spcBef>
              <a:spcAft>
                <a:spcPts val="0"/>
              </a:spcAft>
              <a:buSzPts val="2000"/>
              <a:buNone/>
              <a:defRPr sz="2000"/>
            </a:lvl8pPr>
            <a:lvl9pPr lvl="8" rtl="0" algn="r">
              <a:lnSpc>
                <a:spcPct val="115000"/>
              </a:lnSpc>
              <a:spcBef>
                <a:spcPts val="0"/>
              </a:spcBef>
              <a:spcAft>
                <a:spcPts val="0"/>
              </a:spcAft>
              <a:buSzPts val="2000"/>
              <a:buNone/>
              <a:defRPr sz="2000"/>
            </a:lvl9pPr>
          </a:lstStyle>
          <a:p/>
        </p:txBody>
      </p:sp>
      <p:pic>
        <p:nvPicPr>
          <p:cNvPr id="157" name="Google Shape;157;p21"/>
          <p:cNvPicPr preferRelativeResize="0"/>
          <p:nvPr/>
        </p:nvPicPr>
        <p:blipFill rotWithShape="1">
          <a:blip r:embed="rId2">
            <a:alphaModFix/>
          </a:blip>
          <a:srcRect b="0" l="0" r="0" t="0"/>
          <a:stretch/>
        </p:blipFill>
        <p:spPr>
          <a:xfrm>
            <a:off x="312663" y="1425488"/>
            <a:ext cx="522624" cy="484715"/>
          </a:xfrm>
          <a:prstGeom prst="rect">
            <a:avLst/>
          </a:prstGeom>
          <a:noFill/>
          <a:ln>
            <a:noFill/>
          </a:ln>
        </p:spPr>
      </p:pic>
      <p:pic>
        <p:nvPicPr>
          <p:cNvPr id="158" name="Google Shape;158;p21"/>
          <p:cNvPicPr preferRelativeResize="0"/>
          <p:nvPr/>
        </p:nvPicPr>
        <p:blipFill rotWithShape="1">
          <a:blip r:embed="rId3">
            <a:alphaModFix/>
          </a:blip>
          <a:srcRect b="0" l="0" r="0" t="0"/>
          <a:stretch/>
        </p:blipFill>
        <p:spPr>
          <a:xfrm>
            <a:off x="3964087" y="722037"/>
            <a:ext cx="182875" cy="182516"/>
          </a:xfrm>
          <a:prstGeom prst="rect">
            <a:avLst/>
          </a:prstGeom>
          <a:noFill/>
          <a:ln>
            <a:noFill/>
          </a:ln>
        </p:spPr>
      </p:pic>
      <p:pic>
        <p:nvPicPr>
          <p:cNvPr id="159" name="Google Shape;159;p21"/>
          <p:cNvPicPr preferRelativeResize="0"/>
          <p:nvPr/>
        </p:nvPicPr>
        <p:blipFill rotWithShape="1">
          <a:blip r:embed="rId3">
            <a:alphaModFix/>
          </a:blip>
          <a:srcRect b="0" l="0" r="0" t="0"/>
          <a:stretch/>
        </p:blipFill>
        <p:spPr>
          <a:xfrm>
            <a:off x="7982712" y="539512"/>
            <a:ext cx="182875" cy="182516"/>
          </a:xfrm>
          <a:prstGeom prst="rect">
            <a:avLst/>
          </a:prstGeom>
          <a:noFill/>
          <a:ln>
            <a:noFill/>
          </a:ln>
        </p:spPr>
      </p:pic>
      <p:pic>
        <p:nvPicPr>
          <p:cNvPr id="160" name="Google Shape;160;p21"/>
          <p:cNvPicPr preferRelativeResize="0"/>
          <p:nvPr/>
        </p:nvPicPr>
        <p:blipFill rotWithShape="1">
          <a:blip r:embed="rId4">
            <a:alphaModFix/>
          </a:blip>
          <a:srcRect b="0" l="0" r="0" t="0"/>
          <a:stretch/>
        </p:blipFill>
        <p:spPr>
          <a:xfrm rot="-1890362">
            <a:off x="7953573" y="3762396"/>
            <a:ext cx="806853" cy="56515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1" name="Shape 161"/>
        <p:cNvGrpSpPr/>
        <p:nvPr/>
      </p:nvGrpSpPr>
      <p:grpSpPr>
        <a:xfrm>
          <a:off x="0" y="0"/>
          <a:ext cx="0" cy="0"/>
          <a:chOff x="0" y="0"/>
          <a:chExt cx="0" cy="0"/>
        </a:xfrm>
      </p:grpSpPr>
      <p:sp>
        <p:nvSpPr>
          <p:cNvPr id="162" name="Google Shape;162;p22"/>
          <p:cNvSpPr txBox="1"/>
          <p:nvPr>
            <p:ph idx="1" type="body"/>
          </p:nvPr>
        </p:nvSpPr>
        <p:spPr>
          <a:xfrm>
            <a:off x="713232" y="3584448"/>
            <a:ext cx="5248800" cy="859500"/>
          </a:xfrm>
          <a:prstGeom prst="rect">
            <a:avLst/>
          </a:prstGeom>
          <a:noFill/>
          <a:ln>
            <a:noFill/>
          </a:ln>
        </p:spPr>
        <p:txBody>
          <a:bodyPr anchorCtr="0" anchor="t" bIns="91425" lIns="91425" spcFirstLastPara="1" rIns="91425" wrap="square" tIns="91425">
            <a:noAutofit/>
          </a:bodyPr>
          <a:lstStyle>
            <a:lvl1pPr indent="-228600" lvl="0" marL="457200" rtl="0" algn="l">
              <a:lnSpc>
                <a:spcPct val="100000"/>
              </a:lnSpc>
              <a:spcBef>
                <a:spcPts val="0"/>
              </a:spcBef>
              <a:spcAft>
                <a:spcPts val="0"/>
              </a:spcAft>
              <a:buSzPts val="2500"/>
              <a:buFont typeface="Poppins"/>
              <a:buNone/>
              <a:defRPr b="1" sz="2500">
                <a:latin typeface="Poppins"/>
                <a:ea typeface="Poppins"/>
                <a:cs typeface="Poppins"/>
                <a:sym typeface="Poppins"/>
              </a:defRPr>
            </a:lvl1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IG_NUMBER_1">
    <p:spTree>
      <p:nvGrpSpPr>
        <p:cNvPr id="163" name="Shape 163"/>
        <p:cNvGrpSpPr/>
        <p:nvPr/>
      </p:nvGrpSpPr>
      <p:grpSpPr>
        <a:xfrm>
          <a:off x="0" y="0"/>
          <a:ext cx="0" cy="0"/>
          <a:chOff x="0" y="0"/>
          <a:chExt cx="0" cy="0"/>
        </a:xfrm>
      </p:grpSpPr>
      <p:pic>
        <p:nvPicPr>
          <p:cNvPr id="164" name="Google Shape;164;p23"/>
          <p:cNvPicPr preferRelativeResize="0"/>
          <p:nvPr/>
        </p:nvPicPr>
        <p:blipFill rotWithShape="1">
          <a:blip r:embed="rId2">
            <a:alphaModFix/>
          </a:blip>
          <a:srcRect b="10944" l="0" r="36684" t="0"/>
          <a:stretch/>
        </p:blipFill>
        <p:spPr>
          <a:xfrm flipH="1">
            <a:off x="1" y="3003550"/>
            <a:ext cx="5607049" cy="2139950"/>
          </a:xfrm>
          <a:prstGeom prst="rect">
            <a:avLst/>
          </a:prstGeom>
          <a:noFill/>
          <a:ln>
            <a:noFill/>
          </a:ln>
        </p:spPr>
      </p:pic>
      <p:pic>
        <p:nvPicPr>
          <p:cNvPr id="165" name="Google Shape;165;p23"/>
          <p:cNvPicPr preferRelativeResize="0"/>
          <p:nvPr/>
        </p:nvPicPr>
        <p:blipFill rotWithShape="1">
          <a:blip r:embed="rId3">
            <a:alphaModFix/>
          </a:blip>
          <a:srcRect b="0" l="0" r="0" t="0"/>
          <a:stretch/>
        </p:blipFill>
        <p:spPr>
          <a:xfrm rot="-1382541">
            <a:off x="6722081" y="1189758"/>
            <a:ext cx="1125913" cy="832113"/>
          </a:xfrm>
          <a:prstGeom prst="rect">
            <a:avLst/>
          </a:prstGeom>
          <a:noFill/>
          <a:ln>
            <a:noFill/>
          </a:ln>
        </p:spPr>
      </p:pic>
      <p:pic>
        <p:nvPicPr>
          <p:cNvPr id="166" name="Google Shape;166;p23"/>
          <p:cNvPicPr preferRelativeResize="0"/>
          <p:nvPr/>
        </p:nvPicPr>
        <p:blipFill rotWithShape="1">
          <a:blip r:embed="rId4">
            <a:alphaModFix/>
          </a:blip>
          <a:srcRect b="0" l="0" r="0" t="0"/>
          <a:stretch/>
        </p:blipFill>
        <p:spPr>
          <a:xfrm>
            <a:off x="1363025" y="3591847"/>
            <a:ext cx="548324" cy="508526"/>
          </a:xfrm>
          <a:prstGeom prst="rect">
            <a:avLst/>
          </a:prstGeom>
          <a:noFill/>
          <a:ln>
            <a:noFill/>
          </a:ln>
        </p:spPr>
      </p:pic>
      <p:pic>
        <p:nvPicPr>
          <p:cNvPr id="167" name="Google Shape;167;p23"/>
          <p:cNvPicPr preferRelativeResize="0"/>
          <p:nvPr/>
        </p:nvPicPr>
        <p:blipFill rotWithShape="1">
          <a:blip r:embed="rId2">
            <a:alphaModFix/>
          </a:blip>
          <a:srcRect b="10944" l="0" r="37170" t="0"/>
          <a:stretch/>
        </p:blipFill>
        <p:spPr>
          <a:xfrm flipH="1" rot="10800000">
            <a:off x="5410201" y="0"/>
            <a:ext cx="3749674" cy="1442125"/>
          </a:xfrm>
          <a:prstGeom prst="rect">
            <a:avLst/>
          </a:prstGeom>
          <a:noFill/>
          <a:ln>
            <a:noFill/>
          </a:ln>
        </p:spPr>
      </p:pic>
      <p:sp>
        <p:nvSpPr>
          <p:cNvPr id="168" name="Google Shape;168;p23"/>
          <p:cNvSpPr txBox="1"/>
          <p:nvPr>
            <p:ph type="title"/>
          </p:nvPr>
        </p:nvSpPr>
        <p:spPr>
          <a:xfrm>
            <a:off x="529887" y="539500"/>
            <a:ext cx="3276600" cy="10062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000"/>
              <a:buFont typeface="Montserrat"/>
              <a:buNone/>
              <a:defRPr sz="5000">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2pPr>
            <a:lvl3pPr lvl="2"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3pPr>
            <a:lvl4pPr lvl="3"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4pPr>
            <a:lvl5pPr lvl="4"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5pPr>
            <a:lvl6pPr lvl="5"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6pPr>
            <a:lvl7pPr lvl="6"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7pPr>
            <a:lvl8pPr lvl="7"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8pPr>
            <a:lvl9pPr lvl="8"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9pPr>
          </a:lstStyle>
          <a:p/>
        </p:txBody>
      </p:sp>
      <p:sp>
        <p:nvSpPr>
          <p:cNvPr id="169" name="Google Shape;169;p23"/>
          <p:cNvSpPr txBox="1"/>
          <p:nvPr>
            <p:ph idx="1" type="subTitle"/>
          </p:nvPr>
        </p:nvSpPr>
        <p:spPr>
          <a:xfrm>
            <a:off x="530012" y="1316025"/>
            <a:ext cx="3276600" cy="579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solidFill>
                  <a:srgbClr val="0191A0"/>
                </a:solidFill>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70" name="Google Shape;170;p23"/>
          <p:cNvSpPr txBox="1"/>
          <p:nvPr>
            <p:ph idx="2" type="title"/>
          </p:nvPr>
        </p:nvSpPr>
        <p:spPr>
          <a:xfrm>
            <a:off x="2940937" y="1882525"/>
            <a:ext cx="3276600" cy="10062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000"/>
              <a:buFont typeface="Montserrat"/>
              <a:buNone/>
              <a:defRPr sz="5000">
                <a:solidFill>
                  <a:schemeClr val="accent2"/>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2pPr>
            <a:lvl3pPr lvl="2"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3pPr>
            <a:lvl4pPr lvl="3"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4pPr>
            <a:lvl5pPr lvl="4"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5pPr>
            <a:lvl6pPr lvl="5"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6pPr>
            <a:lvl7pPr lvl="6"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7pPr>
            <a:lvl8pPr lvl="7"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8pPr>
            <a:lvl9pPr lvl="8"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9pPr>
          </a:lstStyle>
          <a:p/>
        </p:txBody>
      </p:sp>
      <p:sp>
        <p:nvSpPr>
          <p:cNvPr id="171" name="Google Shape;171;p23"/>
          <p:cNvSpPr txBox="1"/>
          <p:nvPr>
            <p:ph idx="3" type="subTitle"/>
          </p:nvPr>
        </p:nvSpPr>
        <p:spPr>
          <a:xfrm>
            <a:off x="2941224" y="2659050"/>
            <a:ext cx="3276300" cy="579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172" name="Google Shape;172;p23"/>
          <p:cNvSpPr txBox="1"/>
          <p:nvPr>
            <p:ph idx="4" type="title"/>
          </p:nvPr>
        </p:nvSpPr>
        <p:spPr>
          <a:xfrm>
            <a:off x="5351987" y="3225550"/>
            <a:ext cx="3276600" cy="10062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000"/>
              <a:buFont typeface="Montserrat"/>
              <a:buNone/>
              <a:defRPr sz="5000">
                <a:solidFill>
                  <a:schemeClr val="accent2"/>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2pPr>
            <a:lvl3pPr lvl="2"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3pPr>
            <a:lvl4pPr lvl="3"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4pPr>
            <a:lvl5pPr lvl="4"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5pPr>
            <a:lvl6pPr lvl="5"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6pPr>
            <a:lvl7pPr lvl="6"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7pPr>
            <a:lvl8pPr lvl="7"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8pPr>
            <a:lvl9pPr lvl="8" rtl="0" algn="ctr">
              <a:lnSpc>
                <a:spcPct val="100000"/>
              </a:lnSpc>
              <a:spcBef>
                <a:spcPts val="0"/>
              </a:spcBef>
              <a:spcAft>
                <a:spcPts val="0"/>
              </a:spcAft>
              <a:buClr>
                <a:schemeClr val="accent1"/>
              </a:buClr>
              <a:buSzPts val="5000"/>
              <a:buFont typeface="Montserrat"/>
              <a:buNone/>
              <a:defRPr b="1" sz="5000">
                <a:solidFill>
                  <a:schemeClr val="accent1"/>
                </a:solidFill>
                <a:latin typeface="Montserrat"/>
                <a:ea typeface="Montserrat"/>
                <a:cs typeface="Montserrat"/>
                <a:sym typeface="Montserrat"/>
              </a:defRPr>
            </a:lvl9pPr>
          </a:lstStyle>
          <a:p/>
        </p:txBody>
      </p:sp>
      <p:sp>
        <p:nvSpPr>
          <p:cNvPr id="173" name="Google Shape;173;p23"/>
          <p:cNvSpPr txBox="1"/>
          <p:nvPr>
            <p:ph idx="5" type="subTitle"/>
          </p:nvPr>
        </p:nvSpPr>
        <p:spPr>
          <a:xfrm>
            <a:off x="5352137" y="4002075"/>
            <a:ext cx="3276300" cy="579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4" name="Shape 174"/>
        <p:cNvGrpSpPr/>
        <p:nvPr/>
      </p:nvGrpSpPr>
      <p:grpSpPr>
        <a:xfrm>
          <a:off x="0" y="0"/>
          <a:ext cx="0" cy="0"/>
          <a:chOff x="0" y="0"/>
          <a:chExt cx="0" cy="0"/>
        </a:xfrm>
      </p:grpSpPr>
      <p:sp>
        <p:nvSpPr>
          <p:cNvPr id="175" name="Google Shape;175;p24"/>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4"/>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pic>
        <p:nvPicPr>
          <p:cNvPr id="177" name="Google Shape;177;p24"/>
          <p:cNvPicPr preferRelativeResize="0"/>
          <p:nvPr/>
        </p:nvPicPr>
        <p:blipFill rotWithShape="1">
          <a:blip r:embed="rId2">
            <a:alphaModFix/>
          </a:blip>
          <a:srcRect b="0" l="0" r="0" t="0"/>
          <a:stretch/>
        </p:blipFill>
        <p:spPr>
          <a:xfrm>
            <a:off x="5477750" y="4218782"/>
            <a:ext cx="3723326" cy="1010237"/>
          </a:xfrm>
          <a:prstGeom prst="rect">
            <a:avLst/>
          </a:prstGeom>
          <a:noFill/>
          <a:ln>
            <a:noFill/>
          </a:ln>
        </p:spPr>
      </p:pic>
      <p:pic>
        <p:nvPicPr>
          <p:cNvPr id="178" name="Google Shape;178;p24"/>
          <p:cNvPicPr preferRelativeResize="0"/>
          <p:nvPr/>
        </p:nvPicPr>
        <p:blipFill rotWithShape="1">
          <a:blip r:embed="rId3">
            <a:alphaModFix/>
          </a:blip>
          <a:srcRect b="0" l="0" r="0" t="0"/>
          <a:stretch/>
        </p:blipFill>
        <p:spPr>
          <a:xfrm flipH="1" rot="5049494">
            <a:off x="148375" y="787888"/>
            <a:ext cx="532127" cy="372723"/>
          </a:xfrm>
          <a:prstGeom prst="rect">
            <a:avLst/>
          </a:prstGeom>
          <a:noFill/>
          <a:ln>
            <a:noFill/>
          </a:ln>
        </p:spPr>
      </p:pic>
      <p:pic>
        <p:nvPicPr>
          <p:cNvPr id="179" name="Google Shape;179;p24"/>
          <p:cNvPicPr preferRelativeResize="0"/>
          <p:nvPr/>
        </p:nvPicPr>
        <p:blipFill rotWithShape="1">
          <a:blip r:embed="rId4">
            <a:alphaModFix/>
          </a:blip>
          <a:srcRect b="0" l="0" r="0" t="0"/>
          <a:stretch/>
        </p:blipFill>
        <p:spPr>
          <a:xfrm flipH="1">
            <a:off x="8430724" y="690600"/>
            <a:ext cx="338250" cy="313724"/>
          </a:xfrm>
          <a:prstGeom prst="rect">
            <a:avLst/>
          </a:prstGeom>
          <a:noFill/>
          <a:ln>
            <a:noFill/>
          </a:ln>
        </p:spPr>
      </p:pic>
      <p:pic>
        <p:nvPicPr>
          <p:cNvPr id="180" name="Google Shape;180;p24"/>
          <p:cNvPicPr preferRelativeResize="0"/>
          <p:nvPr/>
        </p:nvPicPr>
        <p:blipFill rotWithShape="1">
          <a:blip r:embed="rId5">
            <a:alphaModFix/>
          </a:blip>
          <a:srcRect b="0" l="0" r="0" t="0"/>
          <a:stretch/>
        </p:blipFill>
        <p:spPr>
          <a:xfrm flipH="1">
            <a:off x="277527" y="4512830"/>
            <a:ext cx="273811" cy="2732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 name="Shape 181"/>
        <p:cNvGrpSpPr/>
        <p:nvPr/>
      </p:nvGrpSpPr>
      <p:grpSpPr>
        <a:xfrm>
          <a:off x="0" y="0"/>
          <a:ext cx="0" cy="0"/>
          <a:chOff x="0" y="0"/>
          <a:chExt cx="0" cy="0"/>
        </a:xfrm>
      </p:grpSpPr>
      <p:sp>
        <p:nvSpPr>
          <p:cNvPr id="182" name="Google Shape;182;p25"/>
          <p:cNvSpPr/>
          <p:nvPr/>
        </p:nvSpPr>
        <p:spPr>
          <a:xfrm>
            <a:off x="0" y="1736900"/>
            <a:ext cx="9144000" cy="834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 name="Google Shape;183;p25"/>
          <p:cNvPicPr preferRelativeResize="0"/>
          <p:nvPr/>
        </p:nvPicPr>
        <p:blipFill rotWithShape="1">
          <a:blip r:embed="rId2">
            <a:alphaModFix/>
          </a:blip>
          <a:srcRect b="0" l="0" r="0" t="0"/>
          <a:stretch/>
        </p:blipFill>
        <p:spPr>
          <a:xfrm rot="10800000">
            <a:off x="-76204" y="-77831"/>
            <a:ext cx="3723326" cy="1010237"/>
          </a:xfrm>
          <a:prstGeom prst="rect">
            <a:avLst/>
          </a:prstGeom>
          <a:noFill/>
          <a:ln>
            <a:noFill/>
          </a:ln>
        </p:spPr>
      </p:pic>
      <p:pic>
        <p:nvPicPr>
          <p:cNvPr id="184" name="Google Shape;184;p25"/>
          <p:cNvPicPr preferRelativeResize="0"/>
          <p:nvPr/>
        </p:nvPicPr>
        <p:blipFill rotWithShape="1">
          <a:blip r:embed="rId3">
            <a:alphaModFix/>
          </a:blip>
          <a:srcRect b="0" l="0" r="0" t="0"/>
          <a:stretch/>
        </p:blipFill>
        <p:spPr>
          <a:xfrm rot="9506280">
            <a:off x="567280" y="3984504"/>
            <a:ext cx="1338263" cy="937359"/>
          </a:xfrm>
          <a:prstGeom prst="rect">
            <a:avLst/>
          </a:prstGeom>
          <a:noFill/>
          <a:ln>
            <a:noFill/>
          </a:ln>
        </p:spPr>
      </p:pic>
      <p:pic>
        <p:nvPicPr>
          <p:cNvPr id="185" name="Google Shape;185;p25"/>
          <p:cNvPicPr preferRelativeResize="0"/>
          <p:nvPr/>
        </p:nvPicPr>
        <p:blipFill rotWithShape="1">
          <a:blip r:embed="rId4">
            <a:alphaModFix/>
          </a:blip>
          <a:srcRect b="0" l="0" r="0" t="0"/>
          <a:stretch/>
        </p:blipFill>
        <p:spPr>
          <a:xfrm rot="-9793167">
            <a:off x="6851350" y="223725"/>
            <a:ext cx="866529" cy="1118426"/>
          </a:xfrm>
          <a:prstGeom prst="rect">
            <a:avLst/>
          </a:prstGeom>
          <a:noFill/>
          <a:ln>
            <a:noFill/>
          </a:ln>
        </p:spPr>
      </p:pic>
      <p:pic>
        <p:nvPicPr>
          <p:cNvPr id="186" name="Google Shape;186;p25"/>
          <p:cNvPicPr preferRelativeResize="0"/>
          <p:nvPr/>
        </p:nvPicPr>
        <p:blipFill rotWithShape="1">
          <a:blip r:embed="rId5">
            <a:alphaModFix/>
          </a:blip>
          <a:srcRect b="0" l="0" r="0" t="0"/>
          <a:stretch/>
        </p:blipFill>
        <p:spPr>
          <a:xfrm>
            <a:off x="8157625" y="3540411"/>
            <a:ext cx="438775" cy="437925"/>
          </a:xfrm>
          <a:prstGeom prst="rect">
            <a:avLst/>
          </a:prstGeom>
          <a:noFill/>
          <a:ln>
            <a:noFill/>
          </a:ln>
        </p:spPr>
      </p:pic>
      <p:sp>
        <p:nvSpPr>
          <p:cNvPr id="187" name="Google Shape;187;p25"/>
          <p:cNvSpPr txBox="1"/>
          <p:nvPr>
            <p:ph hasCustomPrompt="1" type="title"/>
          </p:nvPr>
        </p:nvSpPr>
        <p:spPr>
          <a:xfrm>
            <a:off x="1069775" y="1995925"/>
            <a:ext cx="7004400" cy="130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9000"/>
              <a:buNone/>
              <a:defRPr sz="9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188" name="Google Shape;188;p25"/>
          <p:cNvSpPr txBox="1"/>
          <p:nvPr>
            <p:ph idx="1" type="subTitle"/>
          </p:nvPr>
        </p:nvSpPr>
        <p:spPr>
          <a:xfrm>
            <a:off x="2104875" y="3297225"/>
            <a:ext cx="4934400" cy="579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89" name="Google Shape;189;p25"/>
          <p:cNvSpPr txBox="1"/>
          <p:nvPr>
            <p:ph idx="2" type="subTitle"/>
          </p:nvPr>
        </p:nvSpPr>
        <p:spPr>
          <a:xfrm>
            <a:off x="2104775" y="1276110"/>
            <a:ext cx="4934400" cy="579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3000"/>
              <a:buFont typeface="Poppins Black"/>
              <a:buNone/>
              <a:defRPr sz="3000">
                <a:latin typeface="Poppins Black"/>
                <a:ea typeface="Poppins Black"/>
                <a:cs typeface="Poppins Black"/>
                <a:sym typeface="Poppins Black"/>
              </a:defRPr>
            </a:lvl1pPr>
            <a:lvl2pPr lvl="1"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2pPr>
            <a:lvl3pPr lvl="2"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3pPr>
            <a:lvl4pPr lvl="3"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4pPr>
            <a:lvl5pPr lvl="4"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5pPr>
            <a:lvl6pPr lvl="5"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6pPr>
            <a:lvl7pPr lvl="6"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7pPr>
            <a:lvl8pPr lvl="7"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8pPr>
            <a:lvl9pPr lvl="8" rtl="0" algn="ctr">
              <a:lnSpc>
                <a:spcPct val="115000"/>
              </a:lnSpc>
              <a:spcBef>
                <a:spcPts val="0"/>
              </a:spcBef>
              <a:spcAft>
                <a:spcPts val="0"/>
              </a:spcAft>
              <a:buSzPts val="1800"/>
              <a:buFont typeface="Poppins Black"/>
              <a:buNone/>
              <a:defRPr sz="1800">
                <a:latin typeface="Poppins Black"/>
                <a:ea typeface="Poppins Black"/>
                <a:cs typeface="Poppins Black"/>
                <a:sym typeface="Poppins Black"/>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90" name="Shape 190"/>
        <p:cNvGrpSpPr/>
        <p:nvPr/>
      </p:nvGrpSpPr>
      <p:grpSpPr>
        <a:xfrm>
          <a:off x="0" y="0"/>
          <a:ext cx="0" cy="0"/>
          <a:chOff x="0" y="0"/>
          <a:chExt cx="0" cy="0"/>
        </a:xfrm>
      </p:grpSpPr>
      <p:sp>
        <p:nvSpPr>
          <p:cNvPr id="191" name="Google Shape;191;p26"/>
          <p:cNvSpPr/>
          <p:nvPr/>
        </p:nvSpPr>
        <p:spPr>
          <a:xfrm flipH="1">
            <a:off x="0" y="1901025"/>
            <a:ext cx="3805800" cy="841800"/>
          </a:xfrm>
          <a:prstGeom prst="rect">
            <a:avLst/>
          </a:prstGeom>
          <a:solidFill>
            <a:srgbClr val="B9E8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2" name="Google Shape;192;p26"/>
          <p:cNvPicPr preferRelativeResize="0"/>
          <p:nvPr/>
        </p:nvPicPr>
        <p:blipFill rotWithShape="1">
          <a:blip r:embed="rId2">
            <a:alphaModFix/>
          </a:blip>
          <a:srcRect b="0" l="0" r="0" t="0"/>
          <a:stretch/>
        </p:blipFill>
        <p:spPr>
          <a:xfrm flipH="1" rot="10800000">
            <a:off x="4784974" y="-138397"/>
            <a:ext cx="4435226" cy="1203400"/>
          </a:xfrm>
          <a:prstGeom prst="rect">
            <a:avLst/>
          </a:prstGeom>
          <a:noFill/>
          <a:ln>
            <a:noFill/>
          </a:ln>
        </p:spPr>
      </p:pic>
      <p:pic>
        <p:nvPicPr>
          <p:cNvPr id="193" name="Google Shape;193;p26"/>
          <p:cNvPicPr preferRelativeResize="0"/>
          <p:nvPr/>
        </p:nvPicPr>
        <p:blipFill rotWithShape="1">
          <a:blip r:embed="rId3">
            <a:alphaModFix/>
          </a:blip>
          <a:srcRect b="0" l="0" r="0" t="0"/>
          <a:stretch/>
        </p:blipFill>
        <p:spPr>
          <a:xfrm flipH="1" rot="-3994977">
            <a:off x="3593209" y="3949787"/>
            <a:ext cx="1093607" cy="766000"/>
          </a:xfrm>
          <a:prstGeom prst="rect">
            <a:avLst/>
          </a:prstGeom>
          <a:noFill/>
          <a:ln>
            <a:noFill/>
          </a:ln>
        </p:spPr>
      </p:pic>
      <p:pic>
        <p:nvPicPr>
          <p:cNvPr id="194" name="Google Shape;194;p26"/>
          <p:cNvPicPr preferRelativeResize="0"/>
          <p:nvPr/>
        </p:nvPicPr>
        <p:blipFill rotWithShape="1">
          <a:blip r:embed="rId4">
            <a:alphaModFix/>
          </a:blip>
          <a:srcRect b="0" l="0" r="0" t="0"/>
          <a:stretch/>
        </p:blipFill>
        <p:spPr>
          <a:xfrm flipH="1">
            <a:off x="1116000" y="733325"/>
            <a:ext cx="356400" cy="355700"/>
          </a:xfrm>
          <a:prstGeom prst="rect">
            <a:avLst/>
          </a:prstGeom>
          <a:noFill/>
          <a:ln>
            <a:noFill/>
          </a:ln>
        </p:spPr>
      </p:pic>
      <p:sp>
        <p:nvSpPr>
          <p:cNvPr id="195" name="Google Shape;195;p26"/>
          <p:cNvSpPr txBox="1"/>
          <p:nvPr>
            <p:ph type="title"/>
          </p:nvPr>
        </p:nvSpPr>
        <p:spPr>
          <a:xfrm>
            <a:off x="630900" y="1366425"/>
            <a:ext cx="4361400" cy="1911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5000"/>
              <a:buNone/>
              <a:defRPr sz="6000"/>
            </a:lvl1pPr>
            <a:lvl2pPr lvl="1" rtl="0" algn="ctr">
              <a:lnSpc>
                <a:spcPct val="100000"/>
              </a:lnSpc>
              <a:spcBef>
                <a:spcPts val="0"/>
              </a:spcBef>
              <a:spcAft>
                <a:spcPts val="0"/>
              </a:spcAft>
              <a:buSzPts val="5500"/>
              <a:buNone/>
              <a:defRPr sz="5500"/>
            </a:lvl2pPr>
            <a:lvl3pPr lvl="2" rtl="0" algn="ctr">
              <a:lnSpc>
                <a:spcPct val="100000"/>
              </a:lnSpc>
              <a:spcBef>
                <a:spcPts val="0"/>
              </a:spcBef>
              <a:spcAft>
                <a:spcPts val="0"/>
              </a:spcAft>
              <a:buSzPts val="5500"/>
              <a:buNone/>
              <a:defRPr sz="5500"/>
            </a:lvl3pPr>
            <a:lvl4pPr lvl="3" rtl="0" algn="ctr">
              <a:lnSpc>
                <a:spcPct val="100000"/>
              </a:lnSpc>
              <a:spcBef>
                <a:spcPts val="0"/>
              </a:spcBef>
              <a:spcAft>
                <a:spcPts val="0"/>
              </a:spcAft>
              <a:buSzPts val="5500"/>
              <a:buNone/>
              <a:defRPr sz="5500"/>
            </a:lvl4pPr>
            <a:lvl5pPr lvl="4" rtl="0" algn="ctr">
              <a:lnSpc>
                <a:spcPct val="100000"/>
              </a:lnSpc>
              <a:spcBef>
                <a:spcPts val="0"/>
              </a:spcBef>
              <a:spcAft>
                <a:spcPts val="0"/>
              </a:spcAft>
              <a:buSzPts val="5500"/>
              <a:buNone/>
              <a:defRPr sz="5500"/>
            </a:lvl5pPr>
            <a:lvl6pPr lvl="5" rtl="0" algn="ctr">
              <a:lnSpc>
                <a:spcPct val="100000"/>
              </a:lnSpc>
              <a:spcBef>
                <a:spcPts val="0"/>
              </a:spcBef>
              <a:spcAft>
                <a:spcPts val="0"/>
              </a:spcAft>
              <a:buSzPts val="5500"/>
              <a:buNone/>
              <a:defRPr sz="5500"/>
            </a:lvl6pPr>
            <a:lvl7pPr lvl="6" rtl="0" algn="ctr">
              <a:lnSpc>
                <a:spcPct val="100000"/>
              </a:lnSpc>
              <a:spcBef>
                <a:spcPts val="0"/>
              </a:spcBef>
              <a:spcAft>
                <a:spcPts val="0"/>
              </a:spcAft>
              <a:buSzPts val="5500"/>
              <a:buNone/>
              <a:defRPr sz="5500"/>
            </a:lvl7pPr>
            <a:lvl8pPr lvl="7" rtl="0" algn="ctr">
              <a:lnSpc>
                <a:spcPct val="100000"/>
              </a:lnSpc>
              <a:spcBef>
                <a:spcPts val="0"/>
              </a:spcBef>
              <a:spcAft>
                <a:spcPts val="0"/>
              </a:spcAft>
              <a:buSzPts val="5500"/>
              <a:buNone/>
              <a:defRPr sz="5500"/>
            </a:lvl8pPr>
            <a:lvl9pPr lvl="8" rtl="0" algn="ctr">
              <a:lnSpc>
                <a:spcPct val="100000"/>
              </a:lnSpc>
              <a:spcBef>
                <a:spcPts val="0"/>
              </a:spcBef>
              <a:spcAft>
                <a:spcPts val="0"/>
              </a:spcAft>
              <a:buSzPts val="5500"/>
              <a:buNone/>
              <a:defRPr sz="5500"/>
            </a:lvl9pPr>
          </a:lstStyle>
          <a:p/>
        </p:txBody>
      </p:sp>
      <p:sp>
        <p:nvSpPr>
          <p:cNvPr id="196" name="Google Shape;196;p26"/>
          <p:cNvSpPr txBox="1"/>
          <p:nvPr>
            <p:ph idx="1" type="subTitle"/>
          </p:nvPr>
        </p:nvSpPr>
        <p:spPr>
          <a:xfrm>
            <a:off x="634250" y="3144075"/>
            <a:ext cx="3165600" cy="6330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0"/>
              </a:spcBef>
              <a:spcAft>
                <a:spcPts val="0"/>
              </a:spcAft>
              <a:buSzPts val="1600"/>
              <a:buNone/>
              <a:defRPr/>
            </a:lvl3pPr>
            <a:lvl4pPr lvl="3" rtl="0" algn="l">
              <a:lnSpc>
                <a:spcPct val="115000"/>
              </a:lnSpc>
              <a:spcBef>
                <a:spcPts val="0"/>
              </a:spcBef>
              <a:spcAft>
                <a:spcPts val="0"/>
              </a:spcAft>
              <a:buSzPts val="1600"/>
              <a:buNone/>
              <a:defRPr/>
            </a:lvl4pPr>
            <a:lvl5pPr lvl="4" rtl="0" algn="l">
              <a:lnSpc>
                <a:spcPct val="115000"/>
              </a:lnSpc>
              <a:spcBef>
                <a:spcPts val="0"/>
              </a:spcBef>
              <a:spcAft>
                <a:spcPts val="0"/>
              </a:spcAft>
              <a:buSzPts val="1600"/>
              <a:buNone/>
              <a:defRPr/>
            </a:lvl5pPr>
            <a:lvl6pPr lvl="5" rtl="0" algn="l">
              <a:lnSpc>
                <a:spcPct val="115000"/>
              </a:lnSpc>
              <a:spcBef>
                <a:spcPts val="0"/>
              </a:spcBef>
              <a:spcAft>
                <a:spcPts val="0"/>
              </a:spcAft>
              <a:buSzPts val="1600"/>
              <a:buNone/>
              <a:defRPr/>
            </a:lvl6pPr>
            <a:lvl7pPr lvl="6" rtl="0" algn="l">
              <a:lnSpc>
                <a:spcPct val="115000"/>
              </a:lnSpc>
              <a:spcBef>
                <a:spcPts val="0"/>
              </a:spcBef>
              <a:spcAft>
                <a:spcPts val="0"/>
              </a:spcAft>
              <a:buSzPts val="1600"/>
              <a:buNone/>
              <a:defRPr/>
            </a:lvl7pPr>
            <a:lvl8pPr lvl="7" rtl="0" algn="l">
              <a:lnSpc>
                <a:spcPct val="115000"/>
              </a:lnSpc>
              <a:spcBef>
                <a:spcPts val="0"/>
              </a:spcBef>
              <a:spcAft>
                <a:spcPts val="0"/>
              </a:spcAft>
              <a:buSzPts val="1600"/>
              <a:buNone/>
              <a:defRPr/>
            </a:lvl8pPr>
            <a:lvl9pPr lvl="8" rtl="0" algn="l">
              <a:lnSpc>
                <a:spcPct val="115000"/>
              </a:lnSpc>
              <a:spcBef>
                <a:spcPts val="0"/>
              </a:spcBef>
              <a:spcAft>
                <a:spcPts val="0"/>
              </a:spcAft>
              <a:buSzPts val="16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column text 1">
  <p:cSld name="ONE_COLUMN_TEXT_2">
    <p:spTree>
      <p:nvGrpSpPr>
        <p:cNvPr id="197" name="Shape 197"/>
        <p:cNvGrpSpPr/>
        <p:nvPr/>
      </p:nvGrpSpPr>
      <p:grpSpPr>
        <a:xfrm>
          <a:off x="0" y="0"/>
          <a:ext cx="0" cy="0"/>
          <a:chOff x="0" y="0"/>
          <a:chExt cx="0" cy="0"/>
        </a:xfrm>
      </p:grpSpPr>
      <p:sp>
        <p:nvSpPr>
          <p:cNvPr id="198" name="Google Shape;198;p27"/>
          <p:cNvSpPr/>
          <p:nvPr/>
        </p:nvSpPr>
        <p:spPr>
          <a:xfrm flipH="1">
            <a:off x="6397750" y="1595675"/>
            <a:ext cx="2828700" cy="44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9" name="Google Shape;199;p27"/>
          <p:cNvPicPr preferRelativeResize="0"/>
          <p:nvPr/>
        </p:nvPicPr>
        <p:blipFill rotWithShape="1">
          <a:blip r:embed="rId2">
            <a:alphaModFix/>
          </a:blip>
          <a:srcRect b="0" l="0" r="0" t="0"/>
          <a:stretch/>
        </p:blipFill>
        <p:spPr>
          <a:xfrm flipH="1">
            <a:off x="-76199" y="4209455"/>
            <a:ext cx="3723326" cy="1010237"/>
          </a:xfrm>
          <a:prstGeom prst="rect">
            <a:avLst/>
          </a:prstGeom>
          <a:noFill/>
          <a:ln>
            <a:noFill/>
          </a:ln>
        </p:spPr>
      </p:pic>
      <p:pic>
        <p:nvPicPr>
          <p:cNvPr id="200" name="Google Shape;200;p27"/>
          <p:cNvPicPr preferRelativeResize="0"/>
          <p:nvPr/>
        </p:nvPicPr>
        <p:blipFill rotWithShape="1">
          <a:blip r:embed="rId3">
            <a:alphaModFix/>
          </a:blip>
          <a:srcRect b="0" l="0" r="0" t="0"/>
          <a:stretch/>
        </p:blipFill>
        <p:spPr>
          <a:xfrm flipH="1" rot="1890362">
            <a:off x="294998" y="390071"/>
            <a:ext cx="806853" cy="565155"/>
          </a:xfrm>
          <a:prstGeom prst="rect">
            <a:avLst/>
          </a:prstGeom>
          <a:noFill/>
          <a:ln>
            <a:noFill/>
          </a:ln>
        </p:spPr>
      </p:pic>
      <p:pic>
        <p:nvPicPr>
          <p:cNvPr id="201" name="Google Shape;201;p27"/>
          <p:cNvPicPr preferRelativeResize="0"/>
          <p:nvPr/>
        </p:nvPicPr>
        <p:blipFill rotWithShape="1">
          <a:blip r:embed="rId4">
            <a:alphaModFix/>
          </a:blip>
          <a:srcRect b="0" l="0" r="0" t="0"/>
          <a:stretch/>
        </p:blipFill>
        <p:spPr>
          <a:xfrm flipH="1" rot="-1006852">
            <a:off x="5003265" y="3570910"/>
            <a:ext cx="1036017" cy="1337203"/>
          </a:xfrm>
          <a:prstGeom prst="rect">
            <a:avLst/>
          </a:prstGeom>
          <a:noFill/>
          <a:ln>
            <a:noFill/>
          </a:ln>
        </p:spPr>
      </p:pic>
      <p:sp>
        <p:nvSpPr>
          <p:cNvPr id="202" name="Google Shape;202;p27"/>
          <p:cNvSpPr txBox="1"/>
          <p:nvPr>
            <p:ph type="title"/>
          </p:nvPr>
        </p:nvSpPr>
        <p:spPr>
          <a:xfrm flipH="1">
            <a:off x="5902974" y="1330405"/>
            <a:ext cx="2523600" cy="10104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2800"/>
              <a:buNone/>
              <a:defRPr/>
            </a:lvl1pPr>
            <a:lvl2pPr lvl="1" rtl="0" algn="r">
              <a:lnSpc>
                <a:spcPct val="100000"/>
              </a:lnSpc>
              <a:spcBef>
                <a:spcPts val="0"/>
              </a:spcBef>
              <a:spcAft>
                <a:spcPts val="0"/>
              </a:spcAft>
              <a:buSzPts val="2400"/>
              <a:buNone/>
              <a:defRPr sz="2400"/>
            </a:lvl2pPr>
            <a:lvl3pPr lvl="2" rtl="0" algn="r">
              <a:lnSpc>
                <a:spcPct val="100000"/>
              </a:lnSpc>
              <a:spcBef>
                <a:spcPts val="0"/>
              </a:spcBef>
              <a:spcAft>
                <a:spcPts val="0"/>
              </a:spcAft>
              <a:buSzPts val="2400"/>
              <a:buNone/>
              <a:defRPr sz="2400"/>
            </a:lvl3pPr>
            <a:lvl4pPr lvl="3" rtl="0" algn="r">
              <a:lnSpc>
                <a:spcPct val="100000"/>
              </a:lnSpc>
              <a:spcBef>
                <a:spcPts val="0"/>
              </a:spcBef>
              <a:spcAft>
                <a:spcPts val="0"/>
              </a:spcAft>
              <a:buSzPts val="2400"/>
              <a:buNone/>
              <a:defRPr sz="2400"/>
            </a:lvl4pPr>
            <a:lvl5pPr lvl="4" rtl="0" algn="r">
              <a:lnSpc>
                <a:spcPct val="100000"/>
              </a:lnSpc>
              <a:spcBef>
                <a:spcPts val="0"/>
              </a:spcBef>
              <a:spcAft>
                <a:spcPts val="0"/>
              </a:spcAft>
              <a:buSzPts val="2400"/>
              <a:buNone/>
              <a:defRPr sz="2400"/>
            </a:lvl5pPr>
            <a:lvl6pPr lvl="5" rtl="0" algn="r">
              <a:lnSpc>
                <a:spcPct val="100000"/>
              </a:lnSpc>
              <a:spcBef>
                <a:spcPts val="0"/>
              </a:spcBef>
              <a:spcAft>
                <a:spcPts val="0"/>
              </a:spcAft>
              <a:buSzPts val="2400"/>
              <a:buNone/>
              <a:defRPr sz="2400"/>
            </a:lvl6pPr>
            <a:lvl7pPr lvl="6" rtl="0" algn="r">
              <a:lnSpc>
                <a:spcPct val="100000"/>
              </a:lnSpc>
              <a:spcBef>
                <a:spcPts val="0"/>
              </a:spcBef>
              <a:spcAft>
                <a:spcPts val="0"/>
              </a:spcAft>
              <a:buSzPts val="2400"/>
              <a:buNone/>
              <a:defRPr sz="2400"/>
            </a:lvl7pPr>
            <a:lvl8pPr lvl="7" rtl="0" algn="r">
              <a:lnSpc>
                <a:spcPct val="100000"/>
              </a:lnSpc>
              <a:spcBef>
                <a:spcPts val="0"/>
              </a:spcBef>
              <a:spcAft>
                <a:spcPts val="0"/>
              </a:spcAft>
              <a:buSzPts val="2400"/>
              <a:buNone/>
              <a:defRPr sz="2400"/>
            </a:lvl8pPr>
            <a:lvl9pPr lvl="8" rtl="0" algn="r">
              <a:lnSpc>
                <a:spcPct val="100000"/>
              </a:lnSpc>
              <a:spcBef>
                <a:spcPts val="0"/>
              </a:spcBef>
              <a:spcAft>
                <a:spcPts val="0"/>
              </a:spcAft>
              <a:buSzPts val="2400"/>
              <a:buNone/>
              <a:defRPr sz="2400"/>
            </a:lvl9pPr>
          </a:lstStyle>
          <a:p/>
        </p:txBody>
      </p:sp>
      <p:sp>
        <p:nvSpPr>
          <p:cNvPr id="203" name="Google Shape;203;p27"/>
          <p:cNvSpPr txBox="1"/>
          <p:nvPr>
            <p:ph idx="1" type="subTitle"/>
          </p:nvPr>
        </p:nvSpPr>
        <p:spPr>
          <a:xfrm flipH="1">
            <a:off x="4759074" y="2288705"/>
            <a:ext cx="3667500" cy="15099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4" name="Shape 204"/>
        <p:cNvGrpSpPr/>
        <p:nvPr/>
      </p:nvGrpSpPr>
      <p:grpSpPr>
        <a:xfrm>
          <a:off x="0" y="0"/>
          <a:ext cx="0" cy="0"/>
          <a:chOff x="0" y="0"/>
          <a:chExt cx="0" cy="0"/>
        </a:xfrm>
      </p:grpSpPr>
      <p:pic>
        <p:nvPicPr>
          <p:cNvPr id="205" name="Google Shape;205;p28"/>
          <p:cNvPicPr preferRelativeResize="0"/>
          <p:nvPr/>
        </p:nvPicPr>
        <p:blipFill rotWithShape="1">
          <a:blip r:embed="rId2">
            <a:alphaModFix/>
          </a:blip>
          <a:srcRect b="0" l="0" r="0" t="0"/>
          <a:stretch/>
        </p:blipFill>
        <p:spPr>
          <a:xfrm flipH="1">
            <a:off x="-46676" y="4207484"/>
            <a:ext cx="3723326" cy="1010237"/>
          </a:xfrm>
          <a:prstGeom prst="rect">
            <a:avLst/>
          </a:prstGeom>
          <a:noFill/>
          <a:ln>
            <a:noFill/>
          </a:ln>
        </p:spPr>
      </p:pic>
      <p:pic>
        <p:nvPicPr>
          <p:cNvPr id="206" name="Google Shape;206;p28"/>
          <p:cNvPicPr preferRelativeResize="0"/>
          <p:nvPr/>
        </p:nvPicPr>
        <p:blipFill rotWithShape="1">
          <a:blip r:embed="rId3">
            <a:alphaModFix/>
          </a:blip>
          <a:srcRect b="0" l="0" r="0" t="0"/>
          <a:stretch/>
        </p:blipFill>
        <p:spPr>
          <a:xfrm rot="9506280">
            <a:off x="7300452" y="3323497"/>
            <a:ext cx="1338263" cy="937359"/>
          </a:xfrm>
          <a:prstGeom prst="rect">
            <a:avLst/>
          </a:prstGeom>
          <a:noFill/>
          <a:ln>
            <a:noFill/>
          </a:ln>
        </p:spPr>
      </p:pic>
      <p:pic>
        <p:nvPicPr>
          <p:cNvPr id="207" name="Google Shape;207;p28"/>
          <p:cNvPicPr preferRelativeResize="0"/>
          <p:nvPr/>
        </p:nvPicPr>
        <p:blipFill rotWithShape="1">
          <a:blip r:embed="rId4">
            <a:alphaModFix/>
          </a:blip>
          <a:srcRect b="0" l="0" r="0" t="0"/>
          <a:stretch/>
        </p:blipFill>
        <p:spPr>
          <a:xfrm rot="10800000">
            <a:off x="511276" y="3110399"/>
            <a:ext cx="546925" cy="507249"/>
          </a:xfrm>
          <a:prstGeom prst="rect">
            <a:avLst/>
          </a:prstGeom>
          <a:noFill/>
          <a:ln>
            <a:noFill/>
          </a:ln>
        </p:spPr>
      </p:pic>
      <p:pic>
        <p:nvPicPr>
          <p:cNvPr id="208" name="Google Shape;208;p28"/>
          <p:cNvPicPr preferRelativeResize="0"/>
          <p:nvPr/>
        </p:nvPicPr>
        <p:blipFill rotWithShape="1">
          <a:blip r:embed="rId5">
            <a:alphaModFix/>
          </a:blip>
          <a:srcRect b="0" l="0" r="0" t="0"/>
          <a:stretch/>
        </p:blipFill>
        <p:spPr>
          <a:xfrm rot="-9793167">
            <a:off x="1047884" y="536005"/>
            <a:ext cx="866529" cy="1118426"/>
          </a:xfrm>
          <a:prstGeom prst="rect">
            <a:avLst/>
          </a:prstGeom>
          <a:noFill/>
          <a:ln>
            <a:noFill/>
          </a:ln>
        </p:spPr>
      </p:pic>
      <p:pic>
        <p:nvPicPr>
          <p:cNvPr id="209" name="Google Shape;209;p28"/>
          <p:cNvPicPr preferRelativeResize="0"/>
          <p:nvPr/>
        </p:nvPicPr>
        <p:blipFill rotWithShape="1">
          <a:blip r:embed="rId6">
            <a:alphaModFix/>
          </a:blip>
          <a:srcRect b="0" l="0" r="0" t="0"/>
          <a:stretch/>
        </p:blipFill>
        <p:spPr>
          <a:xfrm>
            <a:off x="8074150" y="1671896"/>
            <a:ext cx="305424" cy="304828"/>
          </a:xfrm>
          <a:prstGeom prst="rect">
            <a:avLst/>
          </a:prstGeom>
          <a:noFill/>
          <a:ln>
            <a:noFill/>
          </a:ln>
        </p:spPr>
      </p:pic>
      <p:sp>
        <p:nvSpPr>
          <p:cNvPr id="210" name="Google Shape;210;p28"/>
          <p:cNvSpPr txBox="1"/>
          <p:nvPr>
            <p:ph type="title"/>
          </p:nvPr>
        </p:nvSpPr>
        <p:spPr>
          <a:xfrm>
            <a:off x="1809750" y="1371600"/>
            <a:ext cx="5524200" cy="2386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500"/>
              <a:buNone/>
              <a:defRPr sz="6500"/>
            </a:lvl1pPr>
            <a:lvl2pPr lvl="1" rtl="0" algn="l">
              <a:lnSpc>
                <a:spcPct val="100000"/>
              </a:lnSpc>
              <a:spcBef>
                <a:spcPts val="0"/>
              </a:spcBef>
              <a:spcAft>
                <a:spcPts val="0"/>
              </a:spcAft>
              <a:buSzPts val="5400"/>
              <a:buFont typeface="Poppins"/>
              <a:buNone/>
              <a:defRPr b="1" sz="5400">
                <a:latin typeface="Poppins"/>
                <a:ea typeface="Poppins"/>
                <a:cs typeface="Poppins"/>
                <a:sym typeface="Poppins"/>
              </a:defRPr>
            </a:lvl2pPr>
            <a:lvl3pPr lvl="2" rtl="0" algn="l">
              <a:lnSpc>
                <a:spcPct val="100000"/>
              </a:lnSpc>
              <a:spcBef>
                <a:spcPts val="0"/>
              </a:spcBef>
              <a:spcAft>
                <a:spcPts val="0"/>
              </a:spcAft>
              <a:buSzPts val="5400"/>
              <a:buFont typeface="Poppins"/>
              <a:buNone/>
              <a:defRPr b="1" sz="5400">
                <a:latin typeface="Poppins"/>
                <a:ea typeface="Poppins"/>
                <a:cs typeface="Poppins"/>
                <a:sym typeface="Poppins"/>
              </a:defRPr>
            </a:lvl3pPr>
            <a:lvl4pPr lvl="3" rtl="0" algn="l">
              <a:lnSpc>
                <a:spcPct val="100000"/>
              </a:lnSpc>
              <a:spcBef>
                <a:spcPts val="0"/>
              </a:spcBef>
              <a:spcAft>
                <a:spcPts val="0"/>
              </a:spcAft>
              <a:buSzPts val="5400"/>
              <a:buFont typeface="Poppins"/>
              <a:buNone/>
              <a:defRPr b="1" sz="5400">
                <a:latin typeface="Poppins"/>
                <a:ea typeface="Poppins"/>
                <a:cs typeface="Poppins"/>
                <a:sym typeface="Poppins"/>
              </a:defRPr>
            </a:lvl4pPr>
            <a:lvl5pPr lvl="4" rtl="0" algn="l">
              <a:lnSpc>
                <a:spcPct val="100000"/>
              </a:lnSpc>
              <a:spcBef>
                <a:spcPts val="0"/>
              </a:spcBef>
              <a:spcAft>
                <a:spcPts val="0"/>
              </a:spcAft>
              <a:buSzPts val="5400"/>
              <a:buFont typeface="Poppins"/>
              <a:buNone/>
              <a:defRPr b="1" sz="5400">
                <a:latin typeface="Poppins"/>
                <a:ea typeface="Poppins"/>
                <a:cs typeface="Poppins"/>
                <a:sym typeface="Poppins"/>
              </a:defRPr>
            </a:lvl5pPr>
            <a:lvl6pPr lvl="5" rtl="0" algn="l">
              <a:lnSpc>
                <a:spcPct val="100000"/>
              </a:lnSpc>
              <a:spcBef>
                <a:spcPts val="0"/>
              </a:spcBef>
              <a:spcAft>
                <a:spcPts val="0"/>
              </a:spcAft>
              <a:buSzPts val="5400"/>
              <a:buFont typeface="Poppins"/>
              <a:buNone/>
              <a:defRPr b="1" sz="5400">
                <a:latin typeface="Poppins"/>
                <a:ea typeface="Poppins"/>
                <a:cs typeface="Poppins"/>
                <a:sym typeface="Poppins"/>
              </a:defRPr>
            </a:lvl6pPr>
            <a:lvl7pPr lvl="6" rtl="0" algn="l">
              <a:lnSpc>
                <a:spcPct val="100000"/>
              </a:lnSpc>
              <a:spcBef>
                <a:spcPts val="0"/>
              </a:spcBef>
              <a:spcAft>
                <a:spcPts val="0"/>
              </a:spcAft>
              <a:buSzPts val="5400"/>
              <a:buFont typeface="Poppins"/>
              <a:buNone/>
              <a:defRPr b="1" sz="5400">
                <a:latin typeface="Poppins"/>
                <a:ea typeface="Poppins"/>
                <a:cs typeface="Poppins"/>
                <a:sym typeface="Poppins"/>
              </a:defRPr>
            </a:lvl7pPr>
            <a:lvl8pPr lvl="7" rtl="0" algn="l">
              <a:lnSpc>
                <a:spcPct val="100000"/>
              </a:lnSpc>
              <a:spcBef>
                <a:spcPts val="0"/>
              </a:spcBef>
              <a:spcAft>
                <a:spcPts val="0"/>
              </a:spcAft>
              <a:buSzPts val="5400"/>
              <a:buFont typeface="Poppins"/>
              <a:buNone/>
              <a:defRPr b="1" sz="5400">
                <a:latin typeface="Poppins"/>
                <a:ea typeface="Poppins"/>
                <a:cs typeface="Poppins"/>
                <a:sym typeface="Poppins"/>
              </a:defRPr>
            </a:lvl8pPr>
            <a:lvl9pPr lvl="8" rtl="0" algn="l">
              <a:lnSpc>
                <a:spcPct val="100000"/>
              </a:lnSpc>
              <a:spcBef>
                <a:spcPts val="0"/>
              </a:spcBef>
              <a:spcAft>
                <a:spcPts val="0"/>
              </a:spcAft>
              <a:buSzPts val="5400"/>
              <a:buFont typeface="Poppins"/>
              <a:buNone/>
              <a:defRPr b="1" sz="5400">
                <a:latin typeface="Poppins"/>
                <a:ea typeface="Poppins"/>
                <a:cs typeface="Poppins"/>
                <a:sym typeface="Poppi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ONLY_1">
    <p:spTree>
      <p:nvGrpSpPr>
        <p:cNvPr id="211" name="Shape 211"/>
        <p:cNvGrpSpPr/>
        <p:nvPr/>
      </p:nvGrpSpPr>
      <p:grpSpPr>
        <a:xfrm>
          <a:off x="0" y="0"/>
          <a:ext cx="0" cy="0"/>
          <a:chOff x="0" y="0"/>
          <a:chExt cx="0" cy="0"/>
        </a:xfrm>
      </p:grpSpPr>
      <p:sp>
        <p:nvSpPr>
          <p:cNvPr id="212" name="Google Shape;212;p29"/>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9"/>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pic>
        <p:nvPicPr>
          <p:cNvPr id="214" name="Google Shape;214;p29"/>
          <p:cNvPicPr preferRelativeResize="0"/>
          <p:nvPr/>
        </p:nvPicPr>
        <p:blipFill rotWithShape="1">
          <a:blip r:embed="rId2">
            <a:alphaModFix/>
          </a:blip>
          <a:srcRect b="0" l="0" r="0" t="0"/>
          <a:stretch/>
        </p:blipFill>
        <p:spPr>
          <a:xfrm flipH="1" rot="4671843">
            <a:off x="299389" y="515205"/>
            <a:ext cx="694220" cy="486267"/>
          </a:xfrm>
          <a:prstGeom prst="rect">
            <a:avLst/>
          </a:prstGeom>
          <a:noFill/>
          <a:ln>
            <a:noFill/>
          </a:ln>
        </p:spPr>
      </p:pic>
      <p:pic>
        <p:nvPicPr>
          <p:cNvPr id="215" name="Google Shape;215;p29"/>
          <p:cNvPicPr preferRelativeResize="0"/>
          <p:nvPr/>
        </p:nvPicPr>
        <p:blipFill rotWithShape="1">
          <a:blip r:embed="rId3">
            <a:alphaModFix/>
          </a:blip>
          <a:srcRect b="0" l="0" r="0" t="0"/>
          <a:stretch/>
        </p:blipFill>
        <p:spPr>
          <a:xfrm flipH="1">
            <a:off x="152402" y="2204650"/>
            <a:ext cx="208400" cy="208000"/>
          </a:xfrm>
          <a:prstGeom prst="rect">
            <a:avLst/>
          </a:prstGeom>
          <a:noFill/>
          <a:ln>
            <a:noFill/>
          </a:ln>
        </p:spPr>
      </p:pic>
      <p:pic>
        <p:nvPicPr>
          <p:cNvPr id="216" name="Google Shape;216;p29"/>
          <p:cNvPicPr preferRelativeResize="0"/>
          <p:nvPr/>
        </p:nvPicPr>
        <p:blipFill rotWithShape="1">
          <a:blip r:embed="rId4">
            <a:alphaModFix/>
          </a:blip>
          <a:srcRect b="0" l="0" r="0" t="0"/>
          <a:stretch/>
        </p:blipFill>
        <p:spPr>
          <a:xfrm flipH="1" rot="-1010734">
            <a:off x="8615079" y="4387114"/>
            <a:ext cx="371668" cy="479724"/>
          </a:xfrm>
          <a:prstGeom prst="rect">
            <a:avLst/>
          </a:prstGeom>
          <a:noFill/>
          <a:ln>
            <a:noFill/>
          </a:ln>
        </p:spPr>
      </p:pic>
      <p:pic>
        <p:nvPicPr>
          <p:cNvPr id="217" name="Google Shape;217;p29"/>
          <p:cNvPicPr preferRelativeResize="0"/>
          <p:nvPr/>
        </p:nvPicPr>
        <p:blipFill rotWithShape="1">
          <a:blip r:embed="rId3">
            <a:alphaModFix/>
          </a:blip>
          <a:srcRect b="0" l="0" r="0" t="0"/>
          <a:stretch/>
        </p:blipFill>
        <p:spPr>
          <a:xfrm flipH="1">
            <a:off x="8856402" y="3027350"/>
            <a:ext cx="150364" cy="1500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4">
    <p:spTree>
      <p:nvGrpSpPr>
        <p:cNvPr id="218" name="Shape 218"/>
        <p:cNvGrpSpPr/>
        <p:nvPr/>
      </p:nvGrpSpPr>
      <p:grpSpPr>
        <a:xfrm>
          <a:off x="0" y="0"/>
          <a:ext cx="0" cy="0"/>
          <a:chOff x="0" y="0"/>
          <a:chExt cx="0" cy="0"/>
        </a:xfrm>
      </p:grpSpPr>
      <p:pic>
        <p:nvPicPr>
          <p:cNvPr id="219" name="Google Shape;219;p30"/>
          <p:cNvPicPr preferRelativeResize="0"/>
          <p:nvPr/>
        </p:nvPicPr>
        <p:blipFill rotWithShape="1">
          <a:blip r:embed="rId2">
            <a:alphaModFix/>
          </a:blip>
          <a:srcRect b="0" l="0" r="0" t="0"/>
          <a:stretch/>
        </p:blipFill>
        <p:spPr>
          <a:xfrm flipH="1">
            <a:off x="-76199" y="4218782"/>
            <a:ext cx="3723326" cy="1010237"/>
          </a:xfrm>
          <a:prstGeom prst="rect">
            <a:avLst/>
          </a:prstGeom>
          <a:noFill/>
          <a:ln>
            <a:noFill/>
          </a:ln>
        </p:spPr>
      </p:pic>
      <p:pic>
        <p:nvPicPr>
          <p:cNvPr id="220" name="Google Shape;220;p30"/>
          <p:cNvPicPr preferRelativeResize="0"/>
          <p:nvPr/>
        </p:nvPicPr>
        <p:blipFill rotWithShape="1">
          <a:blip r:embed="rId3">
            <a:alphaModFix/>
          </a:blip>
          <a:srcRect b="0" l="0" r="0" t="0"/>
          <a:stretch/>
        </p:blipFill>
        <p:spPr>
          <a:xfrm rot="-1293750">
            <a:off x="7712812" y="559781"/>
            <a:ext cx="1012379" cy="709114"/>
          </a:xfrm>
          <a:prstGeom prst="rect">
            <a:avLst/>
          </a:prstGeom>
          <a:noFill/>
          <a:ln>
            <a:noFill/>
          </a:ln>
        </p:spPr>
      </p:pic>
      <p:pic>
        <p:nvPicPr>
          <p:cNvPr id="221" name="Google Shape;221;p30"/>
          <p:cNvPicPr preferRelativeResize="0"/>
          <p:nvPr/>
        </p:nvPicPr>
        <p:blipFill rotWithShape="1">
          <a:blip r:embed="rId4">
            <a:alphaModFix/>
          </a:blip>
          <a:srcRect b="0" l="0" r="0" t="0"/>
          <a:stretch/>
        </p:blipFill>
        <p:spPr>
          <a:xfrm>
            <a:off x="724851" y="822950"/>
            <a:ext cx="689975" cy="639925"/>
          </a:xfrm>
          <a:prstGeom prst="rect">
            <a:avLst/>
          </a:prstGeom>
          <a:noFill/>
          <a:ln>
            <a:noFill/>
          </a:ln>
        </p:spPr>
      </p:pic>
      <p:pic>
        <p:nvPicPr>
          <p:cNvPr id="222" name="Google Shape;222;p30"/>
          <p:cNvPicPr preferRelativeResize="0"/>
          <p:nvPr/>
        </p:nvPicPr>
        <p:blipFill rotWithShape="1">
          <a:blip r:embed="rId5">
            <a:alphaModFix/>
          </a:blip>
          <a:srcRect b="0" l="0" r="0" t="0"/>
          <a:stretch/>
        </p:blipFill>
        <p:spPr>
          <a:xfrm>
            <a:off x="7785025" y="4306830"/>
            <a:ext cx="273811" cy="273250"/>
          </a:xfrm>
          <a:prstGeom prst="rect">
            <a:avLst/>
          </a:prstGeom>
          <a:noFill/>
          <a:ln>
            <a:noFill/>
          </a:ln>
        </p:spPr>
      </p:pic>
      <p:sp>
        <p:nvSpPr>
          <p:cNvPr id="223" name="Google Shape;223;p30"/>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0"/>
          <p:cNvSpPr txBox="1"/>
          <p:nvPr>
            <p:ph idx="1" type="subTitle"/>
          </p:nvPr>
        </p:nvSpPr>
        <p:spPr>
          <a:xfrm>
            <a:off x="1222250" y="1844925"/>
            <a:ext cx="2962800" cy="1068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25" name="Google Shape;225;p30"/>
          <p:cNvSpPr txBox="1"/>
          <p:nvPr>
            <p:ph idx="2" type="subTitle"/>
          </p:nvPr>
        </p:nvSpPr>
        <p:spPr>
          <a:xfrm>
            <a:off x="4958949" y="1857203"/>
            <a:ext cx="2962800" cy="1068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26" name="Google Shape;226;p30"/>
          <p:cNvSpPr txBox="1"/>
          <p:nvPr>
            <p:ph idx="3" type="subTitle"/>
          </p:nvPr>
        </p:nvSpPr>
        <p:spPr>
          <a:xfrm>
            <a:off x="1222252" y="14987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27" name="Google Shape;227;p30"/>
          <p:cNvSpPr txBox="1"/>
          <p:nvPr>
            <p:ph idx="4" type="subTitle"/>
          </p:nvPr>
        </p:nvSpPr>
        <p:spPr>
          <a:xfrm>
            <a:off x="4958947" y="14987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28" name="Google Shape;228;p30"/>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29" name="Google Shape;229;p30"/>
          <p:cNvSpPr txBox="1"/>
          <p:nvPr>
            <p:ph idx="5" type="subTitle"/>
          </p:nvPr>
        </p:nvSpPr>
        <p:spPr>
          <a:xfrm>
            <a:off x="1222250" y="3256425"/>
            <a:ext cx="2962800" cy="1068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30" name="Google Shape;230;p30"/>
          <p:cNvSpPr txBox="1"/>
          <p:nvPr>
            <p:ph idx="6" type="subTitle"/>
          </p:nvPr>
        </p:nvSpPr>
        <p:spPr>
          <a:xfrm>
            <a:off x="4958949" y="3268703"/>
            <a:ext cx="2962800" cy="1068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31" name="Google Shape;231;p30"/>
          <p:cNvSpPr txBox="1"/>
          <p:nvPr>
            <p:ph idx="7" type="subTitle"/>
          </p:nvPr>
        </p:nvSpPr>
        <p:spPr>
          <a:xfrm>
            <a:off x="1222252" y="29102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32" name="Google Shape;232;p30"/>
          <p:cNvSpPr txBox="1"/>
          <p:nvPr>
            <p:ph idx="8" type="subTitle"/>
          </p:nvPr>
        </p:nvSpPr>
        <p:spPr>
          <a:xfrm>
            <a:off x="4958947" y="2910200"/>
            <a:ext cx="2962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233" name="Shape 233"/>
        <p:cNvGrpSpPr/>
        <p:nvPr/>
      </p:nvGrpSpPr>
      <p:grpSpPr>
        <a:xfrm>
          <a:off x="0" y="0"/>
          <a:ext cx="0" cy="0"/>
          <a:chOff x="0" y="0"/>
          <a:chExt cx="0" cy="0"/>
        </a:xfrm>
      </p:grpSpPr>
      <p:sp>
        <p:nvSpPr>
          <p:cNvPr id="234" name="Google Shape;234;p31"/>
          <p:cNvSpPr/>
          <p:nvPr/>
        </p:nvSpPr>
        <p:spPr>
          <a:xfrm>
            <a:off x="4908350" y="1844146"/>
            <a:ext cx="4235700" cy="841800"/>
          </a:xfrm>
          <a:prstGeom prst="rect">
            <a:avLst/>
          </a:prstGeom>
          <a:solidFill>
            <a:srgbClr val="B9E8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5" name="Google Shape;235;p31"/>
          <p:cNvPicPr preferRelativeResize="0"/>
          <p:nvPr/>
        </p:nvPicPr>
        <p:blipFill rotWithShape="1">
          <a:blip r:embed="rId2">
            <a:alphaModFix/>
          </a:blip>
          <a:srcRect b="6620" l="0" r="9926" t="0"/>
          <a:stretch/>
        </p:blipFill>
        <p:spPr>
          <a:xfrm>
            <a:off x="4907338" y="4003687"/>
            <a:ext cx="4235649" cy="1191476"/>
          </a:xfrm>
          <a:prstGeom prst="rect">
            <a:avLst/>
          </a:prstGeom>
          <a:noFill/>
          <a:ln>
            <a:noFill/>
          </a:ln>
        </p:spPr>
      </p:pic>
      <p:pic>
        <p:nvPicPr>
          <p:cNvPr id="236" name="Google Shape;236;p31"/>
          <p:cNvPicPr preferRelativeResize="0"/>
          <p:nvPr/>
        </p:nvPicPr>
        <p:blipFill rotWithShape="1">
          <a:blip r:embed="rId3">
            <a:alphaModFix/>
          </a:blip>
          <a:srcRect b="0" l="0" r="0" t="0"/>
          <a:stretch/>
        </p:blipFill>
        <p:spPr>
          <a:xfrm rot="-1293739">
            <a:off x="7050058" y="242358"/>
            <a:ext cx="1164533" cy="815683"/>
          </a:xfrm>
          <a:prstGeom prst="rect">
            <a:avLst/>
          </a:prstGeom>
          <a:noFill/>
          <a:ln>
            <a:noFill/>
          </a:ln>
        </p:spPr>
      </p:pic>
      <p:pic>
        <p:nvPicPr>
          <p:cNvPr id="237" name="Google Shape;237;p31"/>
          <p:cNvPicPr preferRelativeResize="0"/>
          <p:nvPr/>
        </p:nvPicPr>
        <p:blipFill rotWithShape="1">
          <a:blip r:embed="rId4">
            <a:alphaModFix/>
          </a:blip>
          <a:srcRect b="0" l="0" r="0" t="0"/>
          <a:stretch/>
        </p:blipFill>
        <p:spPr>
          <a:xfrm>
            <a:off x="7491448" y="1676195"/>
            <a:ext cx="456901" cy="423733"/>
          </a:xfrm>
          <a:prstGeom prst="rect">
            <a:avLst/>
          </a:prstGeom>
          <a:noFill/>
          <a:ln>
            <a:noFill/>
          </a:ln>
        </p:spPr>
      </p:pic>
      <p:sp>
        <p:nvSpPr>
          <p:cNvPr id="238" name="Google Shape;238;p31"/>
          <p:cNvSpPr txBox="1"/>
          <p:nvPr>
            <p:ph type="title"/>
          </p:nvPr>
        </p:nvSpPr>
        <p:spPr>
          <a:xfrm>
            <a:off x="4907350" y="1423846"/>
            <a:ext cx="3624000" cy="16824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6000"/>
              <a:buNone/>
              <a:defRPr sz="60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39" name="Google Shape;239;p31"/>
          <p:cNvSpPr txBox="1"/>
          <p:nvPr>
            <p:ph idx="2" type="title"/>
          </p:nvPr>
        </p:nvSpPr>
        <p:spPr>
          <a:xfrm>
            <a:off x="3233050" y="1492729"/>
            <a:ext cx="1691700" cy="1371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9000"/>
              <a:buNone/>
              <a:defRPr sz="9000">
                <a:solidFill>
                  <a:schemeClr val="accent4"/>
                </a:solidFill>
              </a:defRPr>
            </a:lvl1pPr>
            <a:lvl2pPr lvl="1" rtl="0" algn="ctr">
              <a:lnSpc>
                <a:spcPct val="100000"/>
              </a:lnSpc>
              <a:spcBef>
                <a:spcPts val="0"/>
              </a:spcBef>
              <a:spcAft>
                <a:spcPts val="0"/>
              </a:spcAft>
              <a:buSzPts val="7500"/>
              <a:buFont typeface="Poppins"/>
              <a:buNone/>
              <a:defRPr sz="7500">
                <a:latin typeface="Poppins"/>
                <a:ea typeface="Poppins"/>
                <a:cs typeface="Poppins"/>
                <a:sym typeface="Poppins"/>
              </a:defRPr>
            </a:lvl2pPr>
            <a:lvl3pPr lvl="2" rtl="0" algn="ctr">
              <a:lnSpc>
                <a:spcPct val="100000"/>
              </a:lnSpc>
              <a:spcBef>
                <a:spcPts val="0"/>
              </a:spcBef>
              <a:spcAft>
                <a:spcPts val="0"/>
              </a:spcAft>
              <a:buSzPts val="7500"/>
              <a:buFont typeface="Poppins"/>
              <a:buNone/>
              <a:defRPr sz="7500">
                <a:latin typeface="Poppins"/>
                <a:ea typeface="Poppins"/>
                <a:cs typeface="Poppins"/>
                <a:sym typeface="Poppins"/>
              </a:defRPr>
            </a:lvl3pPr>
            <a:lvl4pPr lvl="3" rtl="0" algn="ctr">
              <a:lnSpc>
                <a:spcPct val="100000"/>
              </a:lnSpc>
              <a:spcBef>
                <a:spcPts val="0"/>
              </a:spcBef>
              <a:spcAft>
                <a:spcPts val="0"/>
              </a:spcAft>
              <a:buSzPts val="7500"/>
              <a:buFont typeface="Poppins"/>
              <a:buNone/>
              <a:defRPr sz="7500">
                <a:latin typeface="Poppins"/>
                <a:ea typeface="Poppins"/>
                <a:cs typeface="Poppins"/>
                <a:sym typeface="Poppins"/>
              </a:defRPr>
            </a:lvl4pPr>
            <a:lvl5pPr lvl="4" rtl="0" algn="ctr">
              <a:lnSpc>
                <a:spcPct val="100000"/>
              </a:lnSpc>
              <a:spcBef>
                <a:spcPts val="0"/>
              </a:spcBef>
              <a:spcAft>
                <a:spcPts val="0"/>
              </a:spcAft>
              <a:buSzPts val="7500"/>
              <a:buFont typeface="Poppins"/>
              <a:buNone/>
              <a:defRPr sz="7500">
                <a:latin typeface="Poppins"/>
                <a:ea typeface="Poppins"/>
                <a:cs typeface="Poppins"/>
                <a:sym typeface="Poppins"/>
              </a:defRPr>
            </a:lvl5pPr>
            <a:lvl6pPr lvl="5" rtl="0" algn="ctr">
              <a:lnSpc>
                <a:spcPct val="100000"/>
              </a:lnSpc>
              <a:spcBef>
                <a:spcPts val="0"/>
              </a:spcBef>
              <a:spcAft>
                <a:spcPts val="0"/>
              </a:spcAft>
              <a:buSzPts val="7500"/>
              <a:buFont typeface="Poppins"/>
              <a:buNone/>
              <a:defRPr sz="7500">
                <a:latin typeface="Poppins"/>
                <a:ea typeface="Poppins"/>
                <a:cs typeface="Poppins"/>
                <a:sym typeface="Poppins"/>
              </a:defRPr>
            </a:lvl6pPr>
            <a:lvl7pPr lvl="6" rtl="0" algn="ctr">
              <a:lnSpc>
                <a:spcPct val="100000"/>
              </a:lnSpc>
              <a:spcBef>
                <a:spcPts val="0"/>
              </a:spcBef>
              <a:spcAft>
                <a:spcPts val="0"/>
              </a:spcAft>
              <a:buSzPts val="7500"/>
              <a:buFont typeface="Poppins"/>
              <a:buNone/>
              <a:defRPr sz="7500">
                <a:latin typeface="Poppins"/>
                <a:ea typeface="Poppins"/>
                <a:cs typeface="Poppins"/>
                <a:sym typeface="Poppins"/>
              </a:defRPr>
            </a:lvl7pPr>
            <a:lvl8pPr lvl="7" rtl="0" algn="ctr">
              <a:lnSpc>
                <a:spcPct val="100000"/>
              </a:lnSpc>
              <a:spcBef>
                <a:spcPts val="0"/>
              </a:spcBef>
              <a:spcAft>
                <a:spcPts val="0"/>
              </a:spcAft>
              <a:buSzPts val="7500"/>
              <a:buFont typeface="Poppins"/>
              <a:buNone/>
              <a:defRPr sz="7500">
                <a:latin typeface="Poppins"/>
                <a:ea typeface="Poppins"/>
                <a:cs typeface="Poppins"/>
                <a:sym typeface="Poppins"/>
              </a:defRPr>
            </a:lvl8pPr>
            <a:lvl9pPr lvl="8" rtl="0" algn="ctr">
              <a:lnSpc>
                <a:spcPct val="100000"/>
              </a:lnSpc>
              <a:spcBef>
                <a:spcPts val="0"/>
              </a:spcBef>
              <a:spcAft>
                <a:spcPts val="0"/>
              </a:spcAft>
              <a:buSzPts val="7500"/>
              <a:buFont typeface="Poppins"/>
              <a:buNone/>
              <a:defRPr sz="7500">
                <a:latin typeface="Poppins"/>
                <a:ea typeface="Poppins"/>
                <a:cs typeface="Poppins"/>
                <a:sym typeface="Poppins"/>
              </a:defRPr>
            </a:lvl9pPr>
          </a:lstStyle>
          <a:p/>
        </p:txBody>
      </p:sp>
      <p:sp>
        <p:nvSpPr>
          <p:cNvPr id="240" name="Google Shape;240;p31"/>
          <p:cNvSpPr txBox="1"/>
          <p:nvPr>
            <p:ph idx="1" type="subTitle"/>
          </p:nvPr>
        </p:nvSpPr>
        <p:spPr>
          <a:xfrm>
            <a:off x="4907350" y="3086654"/>
            <a:ext cx="3165600" cy="6330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0"/>
              </a:spcBef>
              <a:spcAft>
                <a:spcPts val="0"/>
              </a:spcAft>
              <a:buSzPts val="1600"/>
              <a:buNone/>
              <a:defRPr/>
            </a:lvl3pPr>
            <a:lvl4pPr lvl="3" rtl="0" algn="l">
              <a:lnSpc>
                <a:spcPct val="115000"/>
              </a:lnSpc>
              <a:spcBef>
                <a:spcPts val="0"/>
              </a:spcBef>
              <a:spcAft>
                <a:spcPts val="0"/>
              </a:spcAft>
              <a:buSzPts val="1600"/>
              <a:buNone/>
              <a:defRPr/>
            </a:lvl4pPr>
            <a:lvl5pPr lvl="4" rtl="0" algn="l">
              <a:lnSpc>
                <a:spcPct val="115000"/>
              </a:lnSpc>
              <a:spcBef>
                <a:spcPts val="0"/>
              </a:spcBef>
              <a:spcAft>
                <a:spcPts val="0"/>
              </a:spcAft>
              <a:buSzPts val="1600"/>
              <a:buNone/>
              <a:defRPr/>
            </a:lvl5pPr>
            <a:lvl6pPr lvl="5" rtl="0" algn="l">
              <a:lnSpc>
                <a:spcPct val="115000"/>
              </a:lnSpc>
              <a:spcBef>
                <a:spcPts val="0"/>
              </a:spcBef>
              <a:spcAft>
                <a:spcPts val="0"/>
              </a:spcAft>
              <a:buSzPts val="1600"/>
              <a:buNone/>
              <a:defRPr/>
            </a:lvl6pPr>
            <a:lvl7pPr lvl="6" rtl="0" algn="l">
              <a:lnSpc>
                <a:spcPct val="115000"/>
              </a:lnSpc>
              <a:spcBef>
                <a:spcPts val="0"/>
              </a:spcBef>
              <a:spcAft>
                <a:spcPts val="0"/>
              </a:spcAft>
              <a:buSzPts val="1600"/>
              <a:buNone/>
              <a:defRPr/>
            </a:lvl7pPr>
            <a:lvl8pPr lvl="7" rtl="0" algn="l">
              <a:lnSpc>
                <a:spcPct val="115000"/>
              </a:lnSpc>
              <a:spcBef>
                <a:spcPts val="0"/>
              </a:spcBef>
              <a:spcAft>
                <a:spcPts val="0"/>
              </a:spcAft>
              <a:buSzPts val="1600"/>
              <a:buNone/>
              <a:defRPr/>
            </a:lvl8pPr>
            <a:lvl9pPr lvl="8" rtl="0" algn="l">
              <a:lnSpc>
                <a:spcPct val="115000"/>
              </a:lnSpc>
              <a:spcBef>
                <a:spcPts val="0"/>
              </a:spcBef>
              <a:spcAft>
                <a:spcPts val="0"/>
              </a:spcAft>
              <a:buSzPts val="16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_1">
    <p:spTree>
      <p:nvGrpSpPr>
        <p:cNvPr id="241" name="Shape 241"/>
        <p:cNvGrpSpPr/>
        <p:nvPr/>
      </p:nvGrpSpPr>
      <p:grpSpPr>
        <a:xfrm>
          <a:off x="0" y="0"/>
          <a:ext cx="0" cy="0"/>
          <a:chOff x="0" y="0"/>
          <a:chExt cx="0" cy="0"/>
        </a:xfrm>
      </p:grpSpPr>
      <p:pic>
        <p:nvPicPr>
          <p:cNvPr id="242" name="Google Shape;242;p32"/>
          <p:cNvPicPr preferRelativeResize="0"/>
          <p:nvPr/>
        </p:nvPicPr>
        <p:blipFill rotWithShape="1">
          <a:blip r:embed="rId2">
            <a:alphaModFix/>
          </a:blip>
          <a:srcRect b="0" l="0" r="0" t="0"/>
          <a:stretch/>
        </p:blipFill>
        <p:spPr>
          <a:xfrm rot="-1293739">
            <a:off x="7946871" y="693621"/>
            <a:ext cx="967809" cy="677887"/>
          </a:xfrm>
          <a:prstGeom prst="rect">
            <a:avLst/>
          </a:prstGeom>
          <a:noFill/>
          <a:ln>
            <a:noFill/>
          </a:ln>
        </p:spPr>
      </p:pic>
      <p:pic>
        <p:nvPicPr>
          <p:cNvPr id="243" name="Google Shape;243;p32"/>
          <p:cNvPicPr preferRelativeResize="0"/>
          <p:nvPr/>
        </p:nvPicPr>
        <p:blipFill rotWithShape="1">
          <a:blip r:embed="rId3">
            <a:alphaModFix/>
          </a:blip>
          <a:srcRect b="0" l="0" r="0" t="0"/>
          <a:stretch/>
        </p:blipFill>
        <p:spPr>
          <a:xfrm>
            <a:off x="8525800" y="3884821"/>
            <a:ext cx="479601" cy="444799"/>
          </a:xfrm>
          <a:prstGeom prst="rect">
            <a:avLst/>
          </a:prstGeom>
          <a:noFill/>
          <a:ln>
            <a:noFill/>
          </a:ln>
        </p:spPr>
      </p:pic>
      <p:pic>
        <p:nvPicPr>
          <p:cNvPr id="244" name="Google Shape;244;p32"/>
          <p:cNvPicPr preferRelativeResize="0"/>
          <p:nvPr/>
        </p:nvPicPr>
        <p:blipFill rotWithShape="1">
          <a:blip r:embed="rId4">
            <a:alphaModFix/>
          </a:blip>
          <a:srcRect b="0" l="0" r="0" t="0"/>
          <a:stretch/>
        </p:blipFill>
        <p:spPr>
          <a:xfrm>
            <a:off x="8694625" y="176414"/>
            <a:ext cx="182875" cy="182514"/>
          </a:xfrm>
          <a:prstGeom prst="rect">
            <a:avLst/>
          </a:prstGeom>
          <a:noFill/>
          <a:ln>
            <a:noFill/>
          </a:ln>
        </p:spPr>
      </p:pic>
      <p:pic>
        <p:nvPicPr>
          <p:cNvPr id="245" name="Google Shape;245;p32"/>
          <p:cNvPicPr preferRelativeResize="0"/>
          <p:nvPr/>
        </p:nvPicPr>
        <p:blipFill rotWithShape="1">
          <a:blip r:embed="rId3">
            <a:alphaModFix/>
          </a:blip>
          <a:srcRect b="0" l="0" r="0" t="0"/>
          <a:stretch/>
        </p:blipFill>
        <p:spPr>
          <a:xfrm>
            <a:off x="378125" y="1069075"/>
            <a:ext cx="426350" cy="395401"/>
          </a:xfrm>
          <a:prstGeom prst="rect">
            <a:avLst/>
          </a:prstGeom>
          <a:noFill/>
          <a:ln>
            <a:noFill/>
          </a:ln>
        </p:spPr>
      </p:pic>
      <p:pic>
        <p:nvPicPr>
          <p:cNvPr id="246" name="Google Shape;246;p32"/>
          <p:cNvPicPr preferRelativeResize="0"/>
          <p:nvPr/>
        </p:nvPicPr>
        <p:blipFill rotWithShape="1">
          <a:blip r:embed="rId5">
            <a:alphaModFix/>
          </a:blip>
          <a:srcRect b="0" l="0" r="0" t="0"/>
          <a:stretch/>
        </p:blipFill>
        <p:spPr>
          <a:xfrm flipH="1">
            <a:off x="-76199" y="4218782"/>
            <a:ext cx="3723326" cy="1010237"/>
          </a:xfrm>
          <a:prstGeom prst="rect">
            <a:avLst/>
          </a:prstGeom>
          <a:noFill/>
          <a:ln>
            <a:noFill/>
          </a:ln>
        </p:spPr>
      </p:pic>
      <p:sp>
        <p:nvSpPr>
          <p:cNvPr id="247" name="Google Shape;247;p32"/>
          <p:cNvSpPr txBox="1"/>
          <p:nvPr>
            <p:ph type="title"/>
          </p:nvPr>
        </p:nvSpPr>
        <p:spPr>
          <a:xfrm>
            <a:off x="1069850" y="445025"/>
            <a:ext cx="70044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48" name="Google Shape;248;p32"/>
          <p:cNvSpPr txBox="1"/>
          <p:nvPr>
            <p:ph idx="1" type="subTitle"/>
          </p:nvPr>
        </p:nvSpPr>
        <p:spPr>
          <a:xfrm>
            <a:off x="4733474" y="1069075"/>
            <a:ext cx="30474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Clr>
                <a:schemeClr val="accent2"/>
              </a:buClr>
              <a:buSzPts val="1800"/>
              <a:buNone/>
              <a:defRPr sz="1800">
                <a:solidFill>
                  <a:schemeClr val="accent2"/>
                </a:solidFill>
              </a:defRPr>
            </a:lvl1pPr>
            <a:lvl2pPr lvl="1" rtl="0" algn="r">
              <a:lnSpc>
                <a:spcPct val="115000"/>
              </a:lnSpc>
              <a:spcBef>
                <a:spcPts val="0"/>
              </a:spcBef>
              <a:spcAft>
                <a:spcPts val="0"/>
              </a:spcAft>
              <a:buClr>
                <a:schemeClr val="accent2"/>
              </a:buClr>
              <a:buSzPts val="1800"/>
              <a:buNone/>
              <a:defRPr sz="1800">
                <a:solidFill>
                  <a:schemeClr val="accent2"/>
                </a:solidFill>
              </a:defRPr>
            </a:lvl2pPr>
            <a:lvl3pPr lvl="2" rtl="0" algn="r">
              <a:lnSpc>
                <a:spcPct val="115000"/>
              </a:lnSpc>
              <a:spcBef>
                <a:spcPts val="0"/>
              </a:spcBef>
              <a:spcAft>
                <a:spcPts val="0"/>
              </a:spcAft>
              <a:buClr>
                <a:schemeClr val="accent2"/>
              </a:buClr>
              <a:buSzPts val="1800"/>
              <a:buNone/>
              <a:defRPr sz="1800">
                <a:solidFill>
                  <a:schemeClr val="accent2"/>
                </a:solidFill>
              </a:defRPr>
            </a:lvl3pPr>
            <a:lvl4pPr lvl="3" rtl="0" algn="r">
              <a:lnSpc>
                <a:spcPct val="115000"/>
              </a:lnSpc>
              <a:spcBef>
                <a:spcPts val="0"/>
              </a:spcBef>
              <a:spcAft>
                <a:spcPts val="0"/>
              </a:spcAft>
              <a:buClr>
                <a:schemeClr val="accent2"/>
              </a:buClr>
              <a:buSzPts val="1800"/>
              <a:buNone/>
              <a:defRPr sz="1800">
                <a:solidFill>
                  <a:schemeClr val="accent2"/>
                </a:solidFill>
              </a:defRPr>
            </a:lvl4pPr>
            <a:lvl5pPr lvl="4" rtl="0" algn="r">
              <a:lnSpc>
                <a:spcPct val="115000"/>
              </a:lnSpc>
              <a:spcBef>
                <a:spcPts val="0"/>
              </a:spcBef>
              <a:spcAft>
                <a:spcPts val="0"/>
              </a:spcAft>
              <a:buClr>
                <a:schemeClr val="accent2"/>
              </a:buClr>
              <a:buSzPts val="1800"/>
              <a:buNone/>
              <a:defRPr sz="1800">
                <a:solidFill>
                  <a:schemeClr val="accent2"/>
                </a:solidFill>
              </a:defRPr>
            </a:lvl5pPr>
            <a:lvl6pPr lvl="5" rtl="0" algn="r">
              <a:lnSpc>
                <a:spcPct val="115000"/>
              </a:lnSpc>
              <a:spcBef>
                <a:spcPts val="0"/>
              </a:spcBef>
              <a:spcAft>
                <a:spcPts val="0"/>
              </a:spcAft>
              <a:buClr>
                <a:schemeClr val="accent2"/>
              </a:buClr>
              <a:buSzPts val="1800"/>
              <a:buNone/>
              <a:defRPr sz="1800">
                <a:solidFill>
                  <a:schemeClr val="accent2"/>
                </a:solidFill>
              </a:defRPr>
            </a:lvl6pPr>
            <a:lvl7pPr lvl="6" rtl="0" algn="r">
              <a:lnSpc>
                <a:spcPct val="115000"/>
              </a:lnSpc>
              <a:spcBef>
                <a:spcPts val="0"/>
              </a:spcBef>
              <a:spcAft>
                <a:spcPts val="0"/>
              </a:spcAft>
              <a:buClr>
                <a:schemeClr val="accent2"/>
              </a:buClr>
              <a:buSzPts val="1800"/>
              <a:buNone/>
              <a:defRPr sz="1800">
                <a:solidFill>
                  <a:schemeClr val="accent2"/>
                </a:solidFill>
              </a:defRPr>
            </a:lvl7pPr>
            <a:lvl8pPr lvl="7" rtl="0" algn="r">
              <a:lnSpc>
                <a:spcPct val="115000"/>
              </a:lnSpc>
              <a:spcBef>
                <a:spcPts val="0"/>
              </a:spcBef>
              <a:spcAft>
                <a:spcPts val="0"/>
              </a:spcAft>
              <a:buClr>
                <a:schemeClr val="accent2"/>
              </a:buClr>
              <a:buSzPts val="1800"/>
              <a:buNone/>
              <a:defRPr sz="1800">
                <a:solidFill>
                  <a:schemeClr val="accent2"/>
                </a:solidFill>
              </a:defRPr>
            </a:lvl8pPr>
            <a:lvl9pPr lvl="8" rtl="0" algn="r">
              <a:lnSpc>
                <a:spcPct val="115000"/>
              </a:lnSpc>
              <a:spcBef>
                <a:spcPts val="0"/>
              </a:spcBef>
              <a:spcAft>
                <a:spcPts val="0"/>
              </a:spcAft>
              <a:buClr>
                <a:schemeClr val="accent2"/>
              </a:buClr>
              <a:buSzPts val="1800"/>
              <a:buNone/>
              <a:defRPr sz="1800">
                <a:solidFill>
                  <a:schemeClr val="accent2"/>
                </a:solidFill>
              </a:defRPr>
            </a:lvl9pPr>
          </a:lstStyle>
          <a:p/>
        </p:txBody>
      </p:sp>
      <p:sp>
        <p:nvSpPr>
          <p:cNvPr id="249" name="Google Shape;249;p32"/>
          <p:cNvSpPr txBox="1"/>
          <p:nvPr>
            <p:ph idx="2" type="subTitle"/>
          </p:nvPr>
        </p:nvSpPr>
        <p:spPr>
          <a:xfrm>
            <a:off x="5151974" y="1417813"/>
            <a:ext cx="26289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50" name="Google Shape;250;p32"/>
          <p:cNvSpPr txBox="1"/>
          <p:nvPr>
            <p:ph idx="3" type="subTitle"/>
          </p:nvPr>
        </p:nvSpPr>
        <p:spPr>
          <a:xfrm>
            <a:off x="4734674" y="2302575"/>
            <a:ext cx="30462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Clr>
                <a:schemeClr val="accent2"/>
              </a:buClr>
              <a:buSzPts val="1800"/>
              <a:buNone/>
              <a:defRPr sz="1800">
                <a:solidFill>
                  <a:schemeClr val="accent2"/>
                </a:solidFill>
              </a:defRPr>
            </a:lvl1pPr>
            <a:lvl2pPr lvl="1" rtl="0" algn="r">
              <a:lnSpc>
                <a:spcPct val="115000"/>
              </a:lnSpc>
              <a:spcBef>
                <a:spcPts val="0"/>
              </a:spcBef>
              <a:spcAft>
                <a:spcPts val="0"/>
              </a:spcAft>
              <a:buClr>
                <a:schemeClr val="accent2"/>
              </a:buClr>
              <a:buSzPts val="1800"/>
              <a:buNone/>
              <a:defRPr sz="1800">
                <a:solidFill>
                  <a:schemeClr val="accent2"/>
                </a:solidFill>
              </a:defRPr>
            </a:lvl2pPr>
            <a:lvl3pPr lvl="2" rtl="0" algn="r">
              <a:lnSpc>
                <a:spcPct val="115000"/>
              </a:lnSpc>
              <a:spcBef>
                <a:spcPts val="0"/>
              </a:spcBef>
              <a:spcAft>
                <a:spcPts val="0"/>
              </a:spcAft>
              <a:buClr>
                <a:schemeClr val="accent2"/>
              </a:buClr>
              <a:buSzPts val="1800"/>
              <a:buNone/>
              <a:defRPr sz="1800">
                <a:solidFill>
                  <a:schemeClr val="accent2"/>
                </a:solidFill>
              </a:defRPr>
            </a:lvl3pPr>
            <a:lvl4pPr lvl="3" rtl="0" algn="r">
              <a:lnSpc>
                <a:spcPct val="115000"/>
              </a:lnSpc>
              <a:spcBef>
                <a:spcPts val="0"/>
              </a:spcBef>
              <a:spcAft>
                <a:spcPts val="0"/>
              </a:spcAft>
              <a:buClr>
                <a:schemeClr val="accent2"/>
              </a:buClr>
              <a:buSzPts val="1800"/>
              <a:buNone/>
              <a:defRPr sz="1800">
                <a:solidFill>
                  <a:schemeClr val="accent2"/>
                </a:solidFill>
              </a:defRPr>
            </a:lvl4pPr>
            <a:lvl5pPr lvl="4" rtl="0" algn="r">
              <a:lnSpc>
                <a:spcPct val="115000"/>
              </a:lnSpc>
              <a:spcBef>
                <a:spcPts val="0"/>
              </a:spcBef>
              <a:spcAft>
                <a:spcPts val="0"/>
              </a:spcAft>
              <a:buClr>
                <a:schemeClr val="accent2"/>
              </a:buClr>
              <a:buSzPts val="1800"/>
              <a:buNone/>
              <a:defRPr sz="1800">
                <a:solidFill>
                  <a:schemeClr val="accent2"/>
                </a:solidFill>
              </a:defRPr>
            </a:lvl5pPr>
            <a:lvl6pPr lvl="5" rtl="0" algn="r">
              <a:lnSpc>
                <a:spcPct val="115000"/>
              </a:lnSpc>
              <a:spcBef>
                <a:spcPts val="0"/>
              </a:spcBef>
              <a:spcAft>
                <a:spcPts val="0"/>
              </a:spcAft>
              <a:buClr>
                <a:schemeClr val="accent2"/>
              </a:buClr>
              <a:buSzPts val="1800"/>
              <a:buNone/>
              <a:defRPr sz="1800">
                <a:solidFill>
                  <a:schemeClr val="accent2"/>
                </a:solidFill>
              </a:defRPr>
            </a:lvl6pPr>
            <a:lvl7pPr lvl="6" rtl="0" algn="r">
              <a:lnSpc>
                <a:spcPct val="115000"/>
              </a:lnSpc>
              <a:spcBef>
                <a:spcPts val="0"/>
              </a:spcBef>
              <a:spcAft>
                <a:spcPts val="0"/>
              </a:spcAft>
              <a:buClr>
                <a:schemeClr val="accent2"/>
              </a:buClr>
              <a:buSzPts val="1800"/>
              <a:buNone/>
              <a:defRPr sz="1800">
                <a:solidFill>
                  <a:schemeClr val="accent2"/>
                </a:solidFill>
              </a:defRPr>
            </a:lvl7pPr>
            <a:lvl8pPr lvl="7" rtl="0" algn="r">
              <a:lnSpc>
                <a:spcPct val="115000"/>
              </a:lnSpc>
              <a:spcBef>
                <a:spcPts val="0"/>
              </a:spcBef>
              <a:spcAft>
                <a:spcPts val="0"/>
              </a:spcAft>
              <a:buClr>
                <a:schemeClr val="accent2"/>
              </a:buClr>
              <a:buSzPts val="1800"/>
              <a:buNone/>
              <a:defRPr sz="1800">
                <a:solidFill>
                  <a:schemeClr val="accent2"/>
                </a:solidFill>
              </a:defRPr>
            </a:lvl8pPr>
            <a:lvl9pPr lvl="8" rtl="0" algn="r">
              <a:lnSpc>
                <a:spcPct val="115000"/>
              </a:lnSpc>
              <a:spcBef>
                <a:spcPts val="0"/>
              </a:spcBef>
              <a:spcAft>
                <a:spcPts val="0"/>
              </a:spcAft>
              <a:buClr>
                <a:schemeClr val="accent2"/>
              </a:buClr>
              <a:buSzPts val="1800"/>
              <a:buNone/>
              <a:defRPr sz="1800">
                <a:solidFill>
                  <a:schemeClr val="accent2"/>
                </a:solidFill>
              </a:defRPr>
            </a:lvl9pPr>
          </a:lstStyle>
          <a:p/>
        </p:txBody>
      </p:sp>
      <p:sp>
        <p:nvSpPr>
          <p:cNvPr id="251" name="Google Shape;251;p32"/>
          <p:cNvSpPr txBox="1"/>
          <p:nvPr>
            <p:ph idx="4" type="subTitle"/>
          </p:nvPr>
        </p:nvSpPr>
        <p:spPr>
          <a:xfrm>
            <a:off x="4733474" y="3536075"/>
            <a:ext cx="30474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Clr>
                <a:schemeClr val="accent2"/>
              </a:buClr>
              <a:buSzPts val="1800"/>
              <a:buNone/>
              <a:defRPr sz="1800">
                <a:solidFill>
                  <a:schemeClr val="accent2"/>
                </a:solidFill>
              </a:defRPr>
            </a:lvl1pPr>
            <a:lvl2pPr lvl="1" rtl="0" algn="r">
              <a:lnSpc>
                <a:spcPct val="115000"/>
              </a:lnSpc>
              <a:spcBef>
                <a:spcPts val="0"/>
              </a:spcBef>
              <a:spcAft>
                <a:spcPts val="0"/>
              </a:spcAft>
              <a:buClr>
                <a:schemeClr val="accent2"/>
              </a:buClr>
              <a:buSzPts val="1800"/>
              <a:buNone/>
              <a:defRPr sz="1800">
                <a:solidFill>
                  <a:schemeClr val="accent2"/>
                </a:solidFill>
              </a:defRPr>
            </a:lvl2pPr>
            <a:lvl3pPr lvl="2" rtl="0" algn="r">
              <a:lnSpc>
                <a:spcPct val="115000"/>
              </a:lnSpc>
              <a:spcBef>
                <a:spcPts val="0"/>
              </a:spcBef>
              <a:spcAft>
                <a:spcPts val="0"/>
              </a:spcAft>
              <a:buClr>
                <a:schemeClr val="accent2"/>
              </a:buClr>
              <a:buSzPts val="1800"/>
              <a:buNone/>
              <a:defRPr sz="1800">
                <a:solidFill>
                  <a:schemeClr val="accent2"/>
                </a:solidFill>
              </a:defRPr>
            </a:lvl3pPr>
            <a:lvl4pPr lvl="3" rtl="0" algn="r">
              <a:lnSpc>
                <a:spcPct val="115000"/>
              </a:lnSpc>
              <a:spcBef>
                <a:spcPts val="0"/>
              </a:spcBef>
              <a:spcAft>
                <a:spcPts val="0"/>
              </a:spcAft>
              <a:buClr>
                <a:schemeClr val="accent2"/>
              </a:buClr>
              <a:buSzPts val="1800"/>
              <a:buNone/>
              <a:defRPr sz="1800">
                <a:solidFill>
                  <a:schemeClr val="accent2"/>
                </a:solidFill>
              </a:defRPr>
            </a:lvl4pPr>
            <a:lvl5pPr lvl="4" rtl="0" algn="r">
              <a:lnSpc>
                <a:spcPct val="115000"/>
              </a:lnSpc>
              <a:spcBef>
                <a:spcPts val="0"/>
              </a:spcBef>
              <a:spcAft>
                <a:spcPts val="0"/>
              </a:spcAft>
              <a:buClr>
                <a:schemeClr val="accent2"/>
              </a:buClr>
              <a:buSzPts val="1800"/>
              <a:buNone/>
              <a:defRPr sz="1800">
                <a:solidFill>
                  <a:schemeClr val="accent2"/>
                </a:solidFill>
              </a:defRPr>
            </a:lvl5pPr>
            <a:lvl6pPr lvl="5" rtl="0" algn="r">
              <a:lnSpc>
                <a:spcPct val="115000"/>
              </a:lnSpc>
              <a:spcBef>
                <a:spcPts val="0"/>
              </a:spcBef>
              <a:spcAft>
                <a:spcPts val="0"/>
              </a:spcAft>
              <a:buClr>
                <a:schemeClr val="accent2"/>
              </a:buClr>
              <a:buSzPts val="1800"/>
              <a:buNone/>
              <a:defRPr sz="1800">
                <a:solidFill>
                  <a:schemeClr val="accent2"/>
                </a:solidFill>
              </a:defRPr>
            </a:lvl6pPr>
            <a:lvl7pPr lvl="6" rtl="0" algn="r">
              <a:lnSpc>
                <a:spcPct val="115000"/>
              </a:lnSpc>
              <a:spcBef>
                <a:spcPts val="0"/>
              </a:spcBef>
              <a:spcAft>
                <a:spcPts val="0"/>
              </a:spcAft>
              <a:buClr>
                <a:schemeClr val="accent2"/>
              </a:buClr>
              <a:buSzPts val="1800"/>
              <a:buNone/>
              <a:defRPr sz="1800">
                <a:solidFill>
                  <a:schemeClr val="accent2"/>
                </a:solidFill>
              </a:defRPr>
            </a:lvl7pPr>
            <a:lvl8pPr lvl="7" rtl="0" algn="r">
              <a:lnSpc>
                <a:spcPct val="115000"/>
              </a:lnSpc>
              <a:spcBef>
                <a:spcPts val="0"/>
              </a:spcBef>
              <a:spcAft>
                <a:spcPts val="0"/>
              </a:spcAft>
              <a:buClr>
                <a:schemeClr val="accent2"/>
              </a:buClr>
              <a:buSzPts val="1800"/>
              <a:buNone/>
              <a:defRPr sz="1800">
                <a:solidFill>
                  <a:schemeClr val="accent2"/>
                </a:solidFill>
              </a:defRPr>
            </a:lvl8pPr>
            <a:lvl9pPr lvl="8" rtl="0" algn="r">
              <a:lnSpc>
                <a:spcPct val="115000"/>
              </a:lnSpc>
              <a:spcBef>
                <a:spcPts val="0"/>
              </a:spcBef>
              <a:spcAft>
                <a:spcPts val="0"/>
              </a:spcAft>
              <a:buClr>
                <a:schemeClr val="accent2"/>
              </a:buClr>
              <a:buSzPts val="1800"/>
              <a:buNone/>
              <a:defRPr sz="1800">
                <a:solidFill>
                  <a:schemeClr val="accent2"/>
                </a:solidFill>
              </a:defRPr>
            </a:lvl9pPr>
          </a:lstStyle>
          <a:p/>
        </p:txBody>
      </p:sp>
      <p:sp>
        <p:nvSpPr>
          <p:cNvPr id="252" name="Google Shape;252;p32"/>
          <p:cNvSpPr txBox="1"/>
          <p:nvPr>
            <p:ph idx="5" type="subTitle"/>
          </p:nvPr>
        </p:nvSpPr>
        <p:spPr>
          <a:xfrm>
            <a:off x="5151974" y="2651313"/>
            <a:ext cx="26289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53" name="Google Shape;253;p32"/>
          <p:cNvSpPr txBox="1"/>
          <p:nvPr>
            <p:ph idx="6" type="subTitle"/>
          </p:nvPr>
        </p:nvSpPr>
        <p:spPr>
          <a:xfrm>
            <a:off x="5151974" y="3884813"/>
            <a:ext cx="2628900" cy="714600"/>
          </a:xfrm>
          <a:prstGeom prst="rect">
            <a:avLst/>
          </a:prstGeom>
          <a:noFill/>
          <a:ln>
            <a:noFill/>
          </a:ln>
        </p:spPr>
        <p:txBody>
          <a:bodyPr anchorCtr="0" anchor="t" bIns="91425" lIns="91425" spcFirstLastPara="1" rIns="91425" wrap="square" tIns="91425">
            <a:noAutofit/>
          </a:bodyPr>
          <a:lstStyle>
            <a:lvl1pPr lvl="0" rtl="0" algn="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2">
    <p:spTree>
      <p:nvGrpSpPr>
        <p:cNvPr id="254" name="Shape 254"/>
        <p:cNvGrpSpPr/>
        <p:nvPr/>
      </p:nvGrpSpPr>
      <p:grpSpPr>
        <a:xfrm>
          <a:off x="0" y="0"/>
          <a:ext cx="0" cy="0"/>
          <a:chOff x="0" y="0"/>
          <a:chExt cx="0" cy="0"/>
        </a:xfrm>
      </p:grpSpPr>
      <p:pic>
        <p:nvPicPr>
          <p:cNvPr id="255" name="Google Shape;255;p33"/>
          <p:cNvPicPr preferRelativeResize="0"/>
          <p:nvPr/>
        </p:nvPicPr>
        <p:blipFill rotWithShape="1">
          <a:blip r:embed="rId2">
            <a:alphaModFix/>
          </a:blip>
          <a:srcRect b="0" l="0" r="0" t="0"/>
          <a:stretch/>
        </p:blipFill>
        <p:spPr>
          <a:xfrm flipH="1">
            <a:off x="-76199" y="4218782"/>
            <a:ext cx="3723326" cy="1010237"/>
          </a:xfrm>
          <a:prstGeom prst="rect">
            <a:avLst/>
          </a:prstGeom>
          <a:noFill/>
          <a:ln>
            <a:noFill/>
          </a:ln>
        </p:spPr>
      </p:pic>
      <p:pic>
        <p:nvPicPr>
          <p:cNvPr id="256" name="Google Shape;256;p33"/>
          <p:cNvPicPr preferRelativeResize="0"/>
          <p:nvPr/>
        </p:nvPicPr>
        <p:blipFill rotWithShape="1">
          <a:blip r:embed="rId3">
            <a:alphaModFix/>
          </a:blip>
          <a:srcRect b="0" l="0" r="0" t="0"/>
          <a:stretch/>
        </p:blipFill>
        <p:spPr>
          <a:xfrm rot="-1293750">
            <a:off x="7712812" y="559781"/>
            <a:ext cx="1012379" cy="709114"/>
          </a:xfrm>
          <a:prstGeom prst="rect">
            <a:avLst/>
          </a:prstGeom>
          <a:noFill/>
          <a:ln>
            <a:noFill/>
          </a:ln>
        </p:spPr>
      </p:pic>
      <p:pic>
        <p:nvPicPr>
          <p:cNvPr id="257" name="Google Shape;257;p33"/>
          <p:cNvPicPr preferRelativeResize="0"/>
          <p:nvPr/>
        </p:nvPicPr>
        <p:blipFill rotWithShape="1">
          <a:blip r:embed="rId4">
            <a:alphaModFix/>
          </a:blip>
          <a:srcRect b="0" l="0" r="0" t="0"/>
          <a:stretch/>
        </p:blipFill>
        <p:spPr>
          <a:xfrm>
            <a:off x="724851" y="822950"/>
            <a:ext cx="689975" cy="639925"/>
          </a:xfrm>
          <a:prstGeom prst="rect">
            <a:avLst/>
          </a:prstGeom>
          <a:noFill/>
          <a:ln>
            <a:noFill/>
          </a:ln>
        </p:spPr>
      </p:pic>
      <p:sp>
        <p:nvSpPr>
          <p:cNvPr id="258" name="Google Shape;258;p33"/>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3"/>
          <p:cNvSpPr txBox="1"/>
          <p:nvPr>
            <p:ph idx="1" type="subTitle"/>
          </p:nvPr>
        </p:nvSpPr>
        <p:spPr>
          <a:xfrm>
            <a:off x="713225" y="3064125"/>
            <a:ext cx="2404800" cy="945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60" name="Google Shape;260;p33"/>
          <p:cNvSpPr txBox="1"/>
          <p:nvPr>
            <p:ph idx="2" type="subTitle"/>
          </p:nvPr>
        </p:nvSpPr>
        <p:spPr>
          <a:xfrm>
            <a:off x="6025978" y="3074983"/>
            <a:ext cx="2404800" cy="945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61" name="Google Shape;261;p33"/>
          <p:cNvSpPr txBox="1"/>
          <p:nvPr>
            <p:ph idx="3" type="subTitle"/>
          </p:nvPr>
        </p:nvSpPr>
        <p:spPr>
          <a:xfrm>
            <a:off x="713226" y="2717900"/>
            <a:ext cx="2404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62" name="Google Shape;262;p33"/>
          <p:cNvSpPr txBox="1"/>
          <p:nvPr>
            <p:ph idx="4" type="subTitle"/>
          </p:nvPr>
        </p:nvSpPr>
        <p:spPr>
          <a:xfrm>
            <a:off x="6025983" y="2717900"/>
            <a:ext cx="2404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63" name="Google Shape;263;p33"/>
          <p:cNvSpPr txBox="1"/>
          <p:nvPr>
            <p:ph idx="5" type="subTitle"/>
          </p:nvPr>
        </p:nvSpPr>
        <p:spPr>
          <a:xfrm>
            <a:off x="3369606" y="3074983"/>
            <a:ext cx="2404800" cy="945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64" name="Google Shape;264;p33"/>
          <p:cNvSpPr txBox="1"/>
          <p:nvPr>
            <p:ph idx="6" type="subTitle"/>
          </p:nvPr>
        </p:nvSpPr>
        <p:spPr>
          <a:xfrm>
            <a:off x="3369608" y="2717900"/>
            <a:ext cx="2404800" cy="393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265" name="Google Shape;265;p3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
    <p:spTree>
      <p:nvGrpSpPr>
        <p:cNvPr id="266" name="Shape 266"/>
        <p:cNvGrpSpPr/>
        <p:nvPr/>
      </p:nvGrpSpPr>
      <p:grpSpPr>
        <a:xfrm>
          <a:off x="0" y="0"/>
          <a:ext cx="0" cy="0"/>
          <a:chOff x="0" y="0"/>
          <a:chExt cx="0" cy="0"/>
        </a:xfrm>
      </p:grpSpPr>
      <p:sp>
        <p:nvSpPr>
          <p:cNvPr id="267" name="Google Shape;267;p34"/>
          <p:cNvSpPr/>
          <p:nvPr/>
        </p:nvSpPr>
        <p:spPr>
          <a:xfrm>
            <a:off x="2204925" y="0"/>
            <a:ext cx="4734000" cy="822900"/>
          </a:xfrm>
          <a:prstGeom prst="rect">
            <a:avLst/>
          </a:prstGeom>
          <a:solidFill>
            <a:srgbClr val="BDE7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8" name="Google Shape;268;p34"/>
          <p:cNvPicPr preferRelativeResize="0"/>
          <p:nvPr/>
        </p:nvPicPr>
        <p:blipFill rotWithShape="1">
          <a:blip r:embed="rId2">
            <a:alphaModFix/>
          </a:blip>
          <a:srcRect b="0" l="0" r="0" t="0"/>
          <a:stretch/>
        </p:blipFill>
        <p:spPr>
          <a:xfrm rot="-1293712">
            <a:off x="7945017" y="1452884"/>
            <a:ext cx="1054589" cy="738657"/>
          </a:xfrm>
          <a:prstGeom prst="rect">
            <a:avLst/>
          </a:prstGeom>
          <a:noFill/>
          <a:ln>
            <a:noFill/>
          </a:ln>
        </p:spPr>
      </p:pic>
      <p:pic>
        <p:nvPicPr>
          <p:cNvPr id="269" name="Google Shape;269;p34"/>
          <p:cNvPicPr preferRelativeResize="0"/>
          <p:nvPr/>
        </p:nvPicPr>
        <p:blipFill rotWithShape="1">
          <a:blip r:embed="rId3">
            <a:alphaModFix/>
          </a:blip>
          <a:srcRect b="0" l="0" r="0" t="0"/>
          <a:stretch/>
        </p:blipFill>
        <p:spPr>
          <a:xfrm>
            <a:off x="830050" y="1518671"/>
            <a:ext cx="479601" cy="444799"/>
          </a:xfrm>
          <a:prstGeom prst="rect">
            <a:avLst/>
          </a:prstGeom>
          <a:noFill/>
          <a:ln>
            <a:noFill/>
          </a:ln>
        </p:spPr>
      </p:pic>
      <p:pic>
        <p:nvPicPr>
          <p:cNvPr id="270" name="Google Shape;270;p34"/>
          <p:cNvPicPr preferRelativeResize="0"/>
          <p:nvPr/>
        </p:nvPicPr>
        <p:blipFill rotWithShape="1">
          <a:blip r:embed="rId4">
            <a:alphaModFix/>
          </a:blip>
          <a:srcRect b="0" l="0" r="0" t="0"/>
          <a:stretch/>
        </p:blipFill>
        <p:spPr>
          <a:xfrm>
            <a:off x="7935713" y="1730952"/>
            <a:ext cx="182875" cy="182514"/>
          </a:xfrm>
          <a:prstGeom prst="rect">
            <a:avLst/>
          </a:prstGeom>
          <a:noFill/>
          <a:ln>
            <a:noFill/>
          </a:ln>
        </p:spPr>
      </p:pic>
      <p:pic>
        <p:nvPicPr>
          <p:cNvPr id="271" name="Google Shape;271;p34"/>
          <p:cNvPicPr preferRelativeResize="0"/>
          <p:nvPr/>
        </p:nvPicPr>
        <p:blipFill rotWithShape="1">
          <a:blip r:embed="rId5">
            <a:alphaModFix/>
          </a:blip>
          <a:srcRect b="0" l="0" r="0" t="0"/>
          <a:stretch/>
        </p:blipFill>
        <p:spPr>
          <a:xfrm rot="2106278">
            <a:off x="161283" y="3627203"/>
            <a:ext cx="691051" cy="891925"/>
          </a:xfrm>
          <a:prstGeom prst="rect">
            <a:avLst/>
          </a:prstGeom>
          <a:noFill/>
          <a:ln>
            <a:noFill/>
          </a:ln>
        </p:spPr>
      </p:pic>
      <p:pic>
        <p:nvPicPr>
          <p:cNvPr id="272" name="Google Shape;272;p34"/>
          <p:cNvPicPr preferRelativeResize="0"/>
          <p:nvPr/>
        </p:nvPicPr>
        <p:blipFill rotWithShape="1">
          <a:blip r:embed="rId4">
            <a:alphaModFix/>
          </a:blip>
          <a:srcRect b="0" l="0" r="0" t="0"/>
          <a:stretch/>
        </p:blipFill>
        <p:spPr>
          <a:xfrm>
            <a:off x="322850" y="3363214"/>
            <a:ext cx="182875" cy="182514"/>
          </a:xfrm>
          <a:prstGeom prst="rect">
            <a:avLst/>
          </a:prstGeom>
          <a:noFill/>
          <a:ln>
            <a:noFill/>
          </a:ln>
        </p:spPr>
      </p:pic>
      <p:pic>
        <p:nvPicPr>
          <p:cNvPr id="273" name="Google Shape;273;p34"/>
          <p:cNvPicPr preferRelativeResize="0"/>
          <p:nvPr/>
        </p:nvPicPr>
        <p:blipFill rotWithShape="1">
          <a:blip r:embed="rId6">
            <a:alphaModFix/>
          </a:blip>
          <a:srcRect b="10562" l="0" r="18897" t="0"/>
          <a:stretch/>
        </p:blipFill>
        <p:spPr>
          <a:xfrm>
            <a:off x="6569225" y="4373100"/>
            <a:ext cx="2574777" cy="770400"/>
          </a:xfrm>
          <a:prstGeom prst="rect">
            <a:avLst/>
          </a:prstGeom>
          <a:noFill/>
          <a:ln>
            <a:noFill/>
          </a:ln>
        </p:spPr>
      </p:pic>
      <p:sp>
        <p:nvSpPr>
          <p:cNvPr id="274" name="Google Shape;274;p34"/>
          <p:cNvSpPr txBox="1"/>
          <p:nvPr>
            <p:ph type="title"/>
          </p:nvPr>
        </p:nvSpPr>
        <p:spPr>
          <a:xfrm>
            <a:off x="1070450" y="445025"/>
            <a:ext cx="70038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75" name="Google Shape;275;p34"/>
          <p:cNvSpPr txBox="1"/>
          <p:nvPr>
            <p:ph idx="1" type="subTitle"/>
          </p:nvPr>
        </p:nvSpPr>
        <p:spPr>
          <a:xfrm>
            <a:off x="4799375" y="1096475"/>
            <a:ext cx="30474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76" name="Google Shape;276;p34"/>
          <p:cNvSpPr txBox="1"/>
          <p:nvPr>
            <p:ph idx="2" type="subTitle"/>
          </p:nvPr>
        </p:nvSpPr>
        <p:spPr>
          <a:xfrm>
            <a:off x="5008625" y="14452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77" name="Google Shape;277;p34"/>
          <p:cNvSpPr txBox="1"/>
          <p:nvPr>
            <p:ph idx="3" type="subTitle"/>
          </p:nvPr>
        </p:nvSpPr>
        <p:spPr>
          <a:xfrm>
            <a:off x="4799975" y="2406175"/>
            <a:ext cx="30462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78" name="Google Shape;278;p34"/>
          <p:cNvSpPr txBox="1"/>
          <p:nvPr>
            <p:ph idx="4" type="subTitle"/>
          </p:nvPr>
        </p:nvSpPr>
        <p:spPr>
          <a:xfrm>
            <a:off x="4799375" y="3715875"/>
            <a:ext cx="30474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79" name="Google Shape;279;p34"/>
          <p:cNvSpPr txBox="1"/>
          <p:nvPr>
            <p:ph idx="5" type="subTitle"/>
          </p:nvPr>
        </p:nvSpPr>
        <p:spPr>
          <a:xfrm>
            <a:off x="5008625" y="27549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80" name="Google Shape;280;p34"/>
          <p:cNvSpPr txBox="1"/>
          <p:nvPr>
            <p:ph idx="6" type="subTitle"/>
          </p:nvPr>
        </p:nvSpPr>
        <p:spPr>
          <a:xfrm>
            <a:off x="5008625" y="40646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81" name="Google Shape;281;p34"/>
          <p:cNvSpPr txBox="1"/>
          <p:nvPr>
            <p:ph idx="7" type="subTitle"/>
          </p:nvPr>
        </p:nvSpPr>
        <p:spPr>
          <a:xfrm>
            <a:off x="1302150" y="1096475"/>
            <a:ext cx="30474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82" name="Google Shape;282;p34"/>
          <p:cNvSpPr txBox="1"/>
          <p:nvPr>
            <p:ph idx="8" type="subTitle"/>
          </p:nvPr>
        </p:nvSpPr>
        <p:spPr>
          <a:xfrm>
            <a:off x="1511400" y="14452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83" name="Google Shape;283;p34"/>
          <p:cNvSpPr txBox="1"/>
          <p:nvPr>
            <p:ph idx="9" type="subTitle"/>
          </p:nvPr>
        </p:nvSpPr>
        <p:spPr>
          <a:xfrm>
            <a:off x="1302750" y="2406175"/>
            <a:ext cx="30462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84" name="Google Shape;284;p34"/>
          <p:cNvSpPr txBox="1"/>
          <p:nvPr>
            <p:ph idx="13" type="subTitle"/>
          </p:nvPr>
        </p:nvSpPr>
        <p:spPr>
          <a:xfrm>
            <a:off x="1302150" y="3715875"/>
            <a:ext cx="3047400" cy="444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285" name="Google Shape;285;p34"/>
          <p:cNvSpPr txBox="1"/>
          <p:nvPr>
            <p:ph idx="14" type="subTitle"/>
          </p:nvPr>
        </p:nvSpPr>
        <p:spPr>
          <a:xfrm>
            <a:off x="1511400" y="27549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286" name="Google Shape;286;p34"/>
          <p:cNvSpPr txBox="1"/>
          <p:nvPr>
            <p:ph idx="15" type="subTitle"/>
          </p:nvPr>
        </p:nvSpPr>
        <p:spPr>
          <a:xfrm>
            <a:off x="1511400" y="4064613"/>
            <a:ext cx="2628900" cy="714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s 1">
  <p:cSld name="BIG_NUMBER_2">
    <p:spTree>
      <p:nvGrpSpPr>
        <p:cNvPr id="287" name="Shape 287"/>
        <p:cNvGrpSpPr/>
        <p:nvPr/>
      </p:nvGrpSpPr>
      <p:grpSpPr>
        <a:xfrm>
          <a:off x="0" y="0"/>
          <a:ext cx="0" cy="0"/>
          <a:chOff x="0" y="0"/>
          <a:chExt cx="0" cy="0"/>
        </a:xfrm>
      </p:grpSpPr>
      <p:sp>
        <p:nvSpPr>
          <p:cNvPr id="288" name="Google Shape;288;p35"/>
          <p:cNvSpPr txBox="1"/>
          <p:nvPr>
            <p:ph type="title"/>
          </p:nvPr>
        </p:nvSpPr>
        <p:spPr>
          <a:xfrm>
            <a:off x="4572000" y="1918325"/>
            <a:ext cx="2796300" cy="13023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chemeClr val="accent3"/>
              </a:buClr>
              <a:buSzPts val="9000"/>
              <a:buNone/>
              <a:defRPr sz="9000">
                <a:solidFill>
                  <a:schemeClr val="accent3"/>
                </a:solidFill>
              </a:defRPr>
            </a:lvl1pPr>
            <a:lvl2pPr lvl="1" rtl="0" algn="ctr">
              <a:lnSpc>
                <a:spcPct val="100000"/>
              </a:lnSpc>
              <a:spcBef>
                <a:spcPts val="0"/>
              </a:spcBef>
              <a:spcAft>
                <a:spcPts val="0"/>
              </a:spcAft>
              <a:buClr>
                <a:schemeClr val="accent3"/>
              </a:buClr>
              <a:buSzPts val="12000"/>
              <a:buNone/>
              <a:defRPr sz="12000">
                <a:solidFill>
                  <a:schemeClr val="accent3"/>
                </a:solidFill>
              </a:defRPr>
            </a:lvl2pPr>
            <a:lvl3pPr lvl="2" rtl="0" algn="ctr">
              <a:lnSpc>
                <a:spcPct val="100000"/>
              </a:lnSpc>
              <a:spcBef>
                <a:spcPts val="0"/>
              </a:spcBef>
              <a:spcAft>
                <a:spcPts val="0"/>
              </a:spcAft>
              <a:buClr>
                <a:schemeClr val="accent3"/>
              </a:buClr>
              <a:buSzPts val="12000"/>
              <a:buNone/>
              <a:defRPr sz="12000">
                <a:solidFill>
                  <a:schemeClr val="accent3"/>
                </a:solidFill>
              </a:defRPr>
            </a:lvl3pPr>
            <a:lvl4pPr lvl="3" rtl="0" algn="ctr">
              <a:lnSpc>
                <a:spcPct val="100000"/>
              </a:lnSpc>
              <a:spcBef>
                <a:spcPts val="0"/>
              </a:spcBef>
              <a:spcAft>
                <a:spcPts val="0"/>
              </a:spcAft>
              <a:buClr>
                <a:schemeClr val="accent3"/>
              </a:buClr>
              <a:buSzPts val="12000"/>
              <a:buNone/>
              <a:defRPr sz="12000">
                <a:solidFill>
                  <a:schemeClr val="accent3"/>
                </a:solidFill>
              </a:defRPr>
            </a:lvl4pPr>
            <a:lvl5pPr lvl="4" rtl="0" algn="ctr">
              <a:lnSpc>
                <a:spcPct val="100000"/>
              </a:lnSpc>
              <a:spcBef>
                <a:spcPts val="0"/>
              </a:spcBef>
              <a:spcAft>
                <a:spcPts val="0"/>
              </a:spcAft>
              <a:buClr>
                <a:schemeClr val="accent3"/>
              </a:buClr>
              <a:buSzPts val="12000"/>
              <a:buNone/>
              <a:defRPr sz="12000">
                <a:solidFill>
                  <a:schemeClr val="accent3"/>
                </a:solidFill>
              </a:defRPr>
            </a:lvl5pPr>
            <a:lvl6pPr lvl="5" rtl="0" algn="ctr">
              <a:lnSpc>
                <a:spcPct val="100000"/>
              </a:lnSpc>
              <a:spcBef>
                <a:spcPts val="0"/>
              </a:spcBef>
              <a:spcAft>
                <a:spcPts val="0"/>
              </a:spcAft>
              <a:buClr>
                <a:schemeClr val="accent3"/>
              </a:buClr>
              <a:buSzPts val="12000"/>
              <a:buNone/>
              <a:defRPr sz="12000">
                <a:solidFill>
                  <a:schemeClr val="accent3"/>
                </a:solidFill>
              </a:defRPr>
            </a:lvl6pPr>
            <a:lvl7pPr lvl="6" rtl="0" algn="ctr">
              <a:lnSpc>
                <a:spcPct val="100000"/>
              </a:lnSpc>
              <a:spcBef>
                <a:spcPts val="0"/>
              </a:spcBef>
              <a:spcAft>
                <a:spcPts val="0"/>
              </a:spcAft>
              <a:buClr>
                <a:schemeClr val="accent3"/>
              </a:buClr>
              <a:buSzPts val="12000"/>
              <a:buNone/>
              <a:defRPr sz="12000">
                <a:solidFill>
                  <a:schemeClr val="accent3"/>
                </a:solidFill>
              </a:defRPr>
            </a:lvl7pPr>
            <a:lvl8pPr lvl="7" rtl="0" algn="ctr">
              <a:lnSpc>
                <a:spcPct val="100000"/>
              </a:lnSpc>
              <a:spcBef>
                <a:spcPts val="0"/>
              </a:spcBef>
              <a:spcAft>
                <a:spcPts val="0"/>
              </a:spcAft>
              <a:buClr>
                <a:schemeClr val="accent3"/>
              </a:buClr>
              <a:buSzPts val="12000"/>
              <a:buNone/>
              <a:defRPr sz="12000">
                <a:solidFill>
                  <a:schemeClr val="accent3"/>
                </a:solidFill>
              </a:defRPr>
            </a:lvl8pPr>
            <a:lvl9pPr lvl="8" rtl="0" algn="ctr">
              <a:lnSpc>
                <a:spcPct val="100000"/>
              </a:lnSpc>
              <a:spcBef>
                <a:spcPts val="0"/>
              </a:spcBef>
              <a:spcAft>
                <a:spcPts val="0"/>
              </a:spcAft>
              <a:buClr>
                <a:schemeClr val="accent3"/>
              </a:buClr>
              <a:buSzPts val="12000"/>
              <a:buNone/>
              <a:defRPr sz="12000">
                <a:solidFill>
                  <a:schemeClr val="accent3"/>
                </a:solidFill>
              </a:defRPr>
            </a:lvl9pPr>
          </a:lstStyle>
          <a:p/>
        </p:txBody>
      </p:sp>
      <p:sp>
        <p:nvSpPr>
          <p:cNvPr id="289" name="Google Shape;289;p35"/>
          <p:cNvSpPr txBox="1"/>
          <p:nvPr>
            <p:ph idx="1" type="subTitle"/>
          </p:nvPr>
        </p:nvSpPr>
        <p:spPr>
          <a:xfrm>
            <a:off x="4572000" y="2992300"/>
            <a:ext cx="3502500" cy="14670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None/>
              <a:defRPr/>
            </a:lvl2pPr>
            <a:lvl3pPr lvl="2" rtl="0" algn="l">
              <a:lnSpc>
                <a:spcPct val="115000"/>
              </a:lnSpc>
              <a:spcBef>
                <a:spcPts val="0"/>
              </a:spcBef>
              <a:spcAft>
                <a:spcPts val="0"/>
              </a:spcAft>
              <a:buSzPts val="1600"/>
              <a:buNone/>
              <a:defRPr/>
            </a:lvl3pPr>
            <a:lvl4pPr lvl="3" rtl="0" algn="l">
              <a:lnSpc>
                <a:spcPct val="115000"/>
              </a:lnSpc>
              <a:spcBef>
                <a:spcPts val="0"/>
              </a:spcBef>
              <a:spcAft>
                <a:spcPts val="0"/>
              </a:spcAft>
              <a:buSzPts val="1600"/>
              <a:buNone/>
              <a:defRPr/>
            </a:lvl4pPr>
            <a:lvl5pPr lvl="4" rtl="0" algn="l">
              <a:lnSpc>
                <a:spcPct val="115000"/>
              </a:lnSpc>
              <a:spcBef>
                <a:spcPts val="0"/>
              </a:spcBef>
              <a:spcAft>
                <a:spcPts val="0"/>
              </a:spcAft>
              <a:buSzPts val="1600"/>
              <a:buNone/>
              <a:defRPr/>
            </a:lvl5pPr>
            <a:lvl6pPr lvl="5" rtl="0" algn="l">
              <a:lnSpc>
                <a:spcPct val="115000"/>
              </a:lnSpc>
              <a:spcBef>
                <a:spcPts val="0"/>
              </a:spcBef>
              <a:spcAft>
                <a:spcPts val="0"/>
              </a:spcAft>
              <a:buSzPts val="1600"/>
              <a:buNone/>
              <a:defRPr/>
            </a:lvl6pPr>
            <a:lvl7pPr lvl="6" rtl="0" algn="l">
              <a:lnSpc>
                <a:spcPct val="115000"/>
              </a:lnSpc>
              <a:spcBef>
                <a:spcPts val="0"/>
              </a:spcBef>
              <a:spcAft>
                <a:spcPts val="0"/>
              </a:spcAft>
              <a:buSzPts val="1600"/>
              <a:buNone/>
              <a:defRPr/>
            </a:lvl7pPr>
            <a:lvl8pPr lvl="7" rtl="0" algn="l">
              <a:lnSpc>
                <a:spcPct val="115000"/>
              </a:lnSpc>
              <a:spcBef>
                <a:spcPts val="0"/>
              </a:spcBef>
              <a:spcAft>
                <a:spcPts val="0"/>
              </a:spcAft>
              <a:buSzPts val="1600"/>
              <a:buNone/>
              <a:defRPr/>
            </a:lvl8pPr>
            <a:lvl9pPr lvl="8" rtl="0" algn="l">
              <a:lnSpc>
                <a:spcPct val="115000"/>
              </a:lnSpc>
              <a:spcBef>
                <a:spcPts val="0"/>
              </a:spcBef>
              <a:spcAft>
                <a:spcPts val="0"/>
              </a:spcAft>
              <a:buSzPts val="1600"/>
              <a:buNone/>
              <a:defRPr/>
            </a:lvl9pPr>
          </a:lstStyle>
          <a:p/>
        </p:txBody>
      </p:sp>
      <p:sp>
        <p:nvSpPr>
          <p:cNvPr id="290" name="Google Shape;290;p35"/>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5"/>
          <p:cNvSpPr txBox="1"/>
          <p:nvPr>
            <p:ph idx="2"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TITLE_AND_TWO_COLUMNS_1_1_1_1">
    <p:spTree>
      <p:nvGrpSpPr>
        <p:cNvPr id="292" name="Shape 292"/>
        <p:cNvGrpSpPr/>
        <p:nvPr/>
      </p:nvGrpSpPr>
      <p:grpSpPr>
        <a:xfrm>
          <a:off x="0" y="0"/>
          <a:ext cx="0" cy="0"/>
          <a:chOff x="0" y="0"/>
          <a:chExt cx="0" cy="0"/>
        </a:xfrm>
      </p:grpSpPr>
      <p:sp>
        <p:nvSpPr>
          <p:cNvPr id="293" name="Google Shape;293;p36"/>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4" name="Google Shape;294;p36"/>
          <p:cNvPicPr preferRelativeResize="0"/>
          <p:nvPr/>
        </p:nvPicPr>
        <p:blipFill rotWithShape="1">
          <a:blip r:embed="rId2">
            <a:alphaModFix/>
          </a:blip>
          <a:srcRect b="0" l="0" r="0" t="0"/>
          <a:stretch/>
        </p:blipFill>
        <p:spPr>
          <a:xfrm flipH="1" rot="1293739">
            <a:off x="347329" y="2020734"/>
            <a:ext cx="967809" cy="677887"/>
          </a:xfrm>
          <a:prstGeom prst="rect">
            <a:avLst/>
          </a:prstGeom>
          <a:noFill/>
          <a:ln>
            <a:noFill/>
          </a:ln>
        </p:spPr>
      </p:pic>
      <p:pic>
        <p:nvPicPr>
          <p:cNvPr id="295" name="Google Shape;295;p36"/>
          <p:cNvPicPr preferRelativeResize="0"/>
          <p:nvPr/>
        </p:nvPicPr>
        <p:blipFill rotWithShape="1">
          <a:blip r:embed="rId3">
            <a:alphaModFix/>
          </a:blip>
          <a:srcRect b="0" l="0" r="0" t="0"/>
          <a:stretch/>
        </p:blipFill>
        <p:spPr>
          <a:xfrm flipH="1">
            <a:off x="8074159" y="1017721"/>
            <a:ext cx="479601" cy="444799"/>
          </a:xfrm>
          <a:prstGeom prst="rect">
            <a:avLst/>
          </a:prstGeom>
          <a:noFill/>
          <a:ln>
            <a:noFill/>
          </a:ln>
        </p:spPr>
      </p:pic>
      <p:pic>
        <p:nvPicPr>
          <p:cNvPr id="296" name="Google Shape;296;p36"/>
          <p:cNvPicPr preferRelativeResize="0"/>
          <p:nvPr/>
        </p:nvPicPr>
        <p:blipFill rotWithShape="1">
          <a:blip r:embed="rId4">
            <a:alphaModFix/>
          </a:blip>
          <a:srcRect b="0" l="0" r="0" t="0"/>
          <a:stretch/>
        </p:blipFill>
        <p:spPr>
          <a:xfrm flipH="1">
            <a:off x="8291676" y="3622628"/>
            <a:ext cx="691051" cy="891925"/>
          </a:xfrm>
          <a:prstGeom prst="rect">
            <a:avLst/>
          </a:prstGeom>
          <a:noFill/>
          <a:ln>
            <a:noFill/>
          </a:ln>
        </p:spPr>
      </p:pic>
      <p:pic>
        <p:nvPicPr>
          <p:cNvPr id="297" name="Google Shape;297;p36"/>
          <p:cNvPicPr preferRelativeResize="0"/>
          <p:nvPr/>
        </p:nvPicPr>
        <p:blipFill rotWithShape="1">
          <a:blip r:embed="rId5">
            <a:alphaModFix/>
          </a:blip>
          <a:srcRect b="0" l="0" r="0" t="0"/>
          <a:stretch/>
        </p:blipFill>
        <p:spPr>
          <a:xfrm flipH="1">
            <a:off x="8638285" y="3358639"/>
            <a:ext cx="182875" cy="182514"/>
          </a:xfrm>
          <a:prstGeom prst="rect">
            <a:avLst/>
          </a:prstGeom>
          <a:noFill/>
          <a:ln>
            <a:noFill/>
          </a:ln>
        </p:spPr>
      </p:pic>
      <p:pic>
        <p:nvPicPr>
          <p:cNvPr id="298" name="Google Shape;298;p36"/>
          <p:cNvPicPr preferRelativeResize="0"/>
          <p:nvPr/>
        </p:nvPicPr>
        <p:blipFill rotWithShape="1">
          <a:blip r:embed="rId6">
            <a:alphaModFix/>
          </a:blip>
          <a:srcRect b="10562" l="0" r="18897" t="0"/>
          <a:stretch/>
        </p:blipFill>
        <p:spPr>
          <a:xfrm flipH="1">
            <a:off x="8" y="4368525"/>
            <a:ext cx="2574777" cy="770400"/>
          </a:xfrm>
          <a:prstGeom prst="rect">
            <a:avLst/>
          </a:prstGeom>
          <a:noFill/>
          <a:ln>
            <a:noFill/>
          </a:ln>
        </p:spPr>
      </p:pic>
      <p:sp>
        <p:nvSpPr>
          <p:cNvPr id="299" name="Google Shape;299;p36"/>
          <p:cNvSpPr txBox="1"/>
          <p:nvPr>
            <p:ph type="title"/>
          </p:nvPr>
        </p:nvSpPr>
        <p:spPr>
          <a:xfrm>
            <a:off x="1070450" y="445025"/>
            <a:ext cx="70038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00" name="Google Shape;300;p36"/>
          <p:cNvSpPr txBox="1"/>
          <p:nvPr>
            <p:ph idx="1" type="subTitle"/>
          </p:nvPr>
        </p:nvSpPr>
        <p:spPr>
          <a:xfrm>
            <a:off x="4799975" y="2483310"/>
            <a:ext cx="3046200" cy="4512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301" name="Google Shape;301;p36"/>
          <p:cNvSpPr txBox="1"/>
          <p:nvPr>
            <p:ph idx="2" type="subTitle"/>
          </p:nvPr>
        </p:nvSpPr>
        <p:spPr>
          <a:xfrm>
            <a:off x="4799375" y="4092654"/>
            <a:ext cx="3047400" cy="4512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302" name="Google Shape;302;p36"/>
          <p:cNvSpPr txBox="1"/>
          <p:nvPr>
            <p:ph idx="3" type="subTitle"/>
          </p:nvPr>
        </p:nvSpPr>
        <p:spPr>
          <a:xfrm>
            <a:off x="5008625" y="1537802"/>
            <a:ext cx="2628900" cy="891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03" name="Google Shape;303;p36"/>
          <p:cNvSpPr txBox="1"/>
          <p:nvPr>
            <p:ph idx="4" type="subTitle"/>
          </p:nvPr>
        </p:nvSpPr>
        <p:spPr>
          <a:xfrm>
            <a:off x="5008625" y="3147154"/>
            <a:ext cx="2628900" cy="945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04" name="Google Shape;304;p36"/>
          <p:cNvSpPr txBox="1"/>
          <p:nvPr>
            <p:ph idx="5" type="subTitle"/>
          </p:nvPr>
        </p:nvSpPr>
        <p:spPr>
          <a:xfrm>
            <a:off x="1302750" y="2483310"/>
            <a:ext cx="3046200" cy="4512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305" name="Google Shape;305;p36"/>
          <p:cNvSpPr txBox="1"/>
          <p:nvPr>
            <p:ph idx="6" type="subTitle"/>
          </p:nvPr>
        </p:nvSpPr>
        <p:spPr>
          <a:xfrm>
            <a:off x="1302150" y="4092654"/>
            <a:ext cx="3047400" cy="4512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accent2"/>
              </a:buClr>
              <a:buSzPts val="1800"/>
              <a:buNone/>
              <a:defRPr sz="1800">
                <a:solidFill>
                  <a:schemeClr val="accent2"/>
                </a:solidFill>
              </a:defRPr>
            </a:lvl1pPr>
            <a:lvl2pPr lvl="1" rtl="0" algn="ctr">
              <a:lnSpc>
                <a:spcPct val="115000"/>
              </a:lnSpc>
              <a:spcBef>
                <a:spcPts val="0"/>
              </a:spcBef>
              <a:spcAft>
                <a:spcPts val="0"/>
              </a:spcAft>
              <a:buClr>
                <a:schemeClr val="accent2"/>
              </a:buClr>
              <a:buSzPts val="1800"/>
              <a:buNone/>
              <a:defRPr sz="1800">
                <a:solidFill>
                  <a:schemeClr val="accent2"/>
                </a:solidFill>
              </a:defRPr>
            </a:lvl2pPr>
            <a:lvl3pPr lvl="2" rtl="0" algn="ctr">
              <a:lnSpc>
                <a:spcPct val="115000"/>
              </a:lnSpc>
              <a:spcBef>
                <a:spcPts val="0"/>
              </a:spcBef>
              <a:spcAft>
                <a:spcPts val="0"/>
              </a:spcAft>
              <a:buClr>
                <a:schemeClr val="accent2"/>
              </a:buClr>
              <a:buSzPts val="1800"/>
              <a:buNone/>
              <a:defRPr sz="1800">
                <a:solidFill>
                  <a:schemeClr val="accent2"/>
                </a:solidFill>
              </a:defRPr>
            </a:lvl3pPr>
            <a:lvl4pPr lvl="3" rtl="0" algn="ctr">
              <a:lnSpc>
                <a:spcPct val="115000"/>
              </a:lnSpc>
              <a:spcBef>
                <a:spcPts val="0"/>
              </a:spcBef>
              <a:spcAft>
                <a:spcPts val="0"/>
              </a:spcAft>
              <a:buClr>
                <a:schemeClr val="accent2"/>
              </a:buClr>
              <a:buSzPts val="1800"/>
              <a:buNone/>
              <a:defRPr sz="1800">
                <a:solidFill>
                  <a:schemeClr val="accent2"/>
                </a:solidFill>
              </a:defRPr>
            </a:lvl4pPr>
            <a:lvl5pPr lvl="4" rtl="0" algn="ctr">
              <a:lnSpc>
                <a:spcPct val="115000"/>
              </a:lnSpc>
              <a:spcBef>
                <a:spcPts val="0"/>
              </a:spcBef>
              <a:spcAft>
                <a:spcPts val="0"/>
              </a:spcAft>
              <a:buClr>
                <a:schemeClr val="accent2"/>
              </a:buClr>
              <a:buSzPts val="1800"/>
              <a:buNone/>
              <a:defRPr sz="1800">
                <a:solidFill>
                  <a:schemeClr val="accent2"/>
                </a:solidFill>
              </a:defRPr>
            </a:lvl5pPr>
            <a:lvl6pPr lvl="5" rtl="0" algn="ctr">
              <a:lnSpc>
                <a:spcPct val="115000"/>
              </a:lnSpc>
              <a:spcBef>
                <a:spcPts val="0"/>
              </a:spcBef>
              <a:spcAft>
                <a:spcPts val="0"/>
              </a:spcAft>
              <a:buClr>
                <a:schemeClr val="accent2"/>
              </a:buClr>
              <a:buSzPts val="1800"/>
              <a:buNone/>
              <a:defRPr sz="1800">
                <a:solidFill>
                  <a:schemeClr val="accent2"/>
                </a:solidFill>
              </a:defRPr>
            </a:lvl6pPr>
            <a:lvl7pPr lvl="6" rtl="0" algn="ctr">
              <a:lnSpc>
                <a:spcPct val="115000"/>
              </a:lnSpc>
              <a:spcBef>
                <a:spcPts val="0"/>
              </a:spcBef>
              <a:spcAft>
                <a:spcPts val="0"/>
              </a:spcAft>
              <a:buClr>
                <a:schemeClr val="accent2"/>
              </a:buClr>
              <a:buSzPts val="1800"/>
              <a:buNone/>
              <a:defRPr sz="1800">
                <a:solidFill>
                  <a:schemeClr val="accent2"/>
                </a:solidFill>
              </a:defRPr>
            </a:lvl7pPr>
            <a:lvl8pPr lvl="7" rtl="0" algn="ctr">
              <a:lnSpc>
                <a:spcPct val="115000"/>
              </a:lnSpc>
              <a:spcBef>
                <a:spcPts val="0"/>
              </a:spcBef>
              <a:spcAft>
                <a:spcPts val="0"/>
              </a:spcAft>
              <a:buClr>
                <a:schemeClr val="accent2"/>
              </a:buClr>
              <a:buSzPts val="1800"/>
              <a:buNone/>
              <a:defRPr sz="1800">
                <a:solidFill>
                  <a:schemeClr val="accent2"/>
                </a:solidFill>
              </a:defRPr>
            </a:lvl8pPr>
            <a:lvl9pPr lvl="8" rtl="0" algn="ctr">
              <a:lnSpc>
                <a:spcPct val="115000"/>
              </a:lnSpc>
              <a:spcBef>
                <a:spcPts val="0"/>
              </a:spcBef>
              <a:spcAft>
                <a:spcPts val="0"/>
              </a:spcAft>
              <a:buClr>
                <a:schemeClr val="accent2"/>
              </a:buClr>
              <a:buSzPts val="1800"/>
              <a:buNone/>
              <a:defRPr sz="1800">
                <a:solidFill>
                  <a:schemeClr val="accent2"/>
                </a:solidFill>
              </a:defRPr>
            </a:lvl9pPr>
          </a:lstStyle>
          <a:p/>
        </p:txBody>
      </p:sp>
      <p:sp>
        <p:nvSpPr>
          <p:cNvPr id="306" name="Google Shape;306;p36"/>
          <p:cNvSpPr txBox="1"/>
          <p:nvPr>
            <p:ph idx="7" type="subTitle"/>
          </p:nvPr>
        </p:nvSpPr>
        <p:spPr>
          <a:xfrm>
            <a:off x="1511400" y="1537802"/>
            <a:ext cx="2628900" cy="8919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07" name="Google Shape;307;p36"/>
          <p:cNvSpPr txBox="1"/>
          <p:nvPr>
            <p:ph idx="8" type="subTitle"/>
          </p:nvPr>
        </p:nvSpPr>
        <p:spPr>
          <a:xfrm>
            <a:off x="1511400" y="3147154"/>
            <a:ext cx="2628900" cy="9456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ctr">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ctr">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ctr">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ctr">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ctr">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ctr">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ctr">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ctr">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ONE_COLUMN_TEXT_2_1">
    <p:spTree>
      <p:nvGrpSpPr>
        <p:cNvPr id="308" name="Shape 308"/>
        <p:cNvGrpSpPr/>
        <p:nvPr/>
      </p:nvGrpSpPr>
      <p:grpSpPr>
        <a:xfrm>
          <a:off x="0" y="0"/>
          <a:ext cx="0" cy="0"/>
          <a:chOff x="0" y="0"/>
          <a:chExt cx="0" cy="0"/>
        </a:xfrm>
      </p:grpSpPr>
      <p:sp>
        <p:nvSpPr>
          <p:cNvPr id="309" name="Google Shape;309;p37"/>
          <p:cNvSpPr/>
          <p:nvPr/>
        </p:nvSpPr>
        <p:spPr>
          <a:xfrm>
            <a:off x="-12" y="1689725"/>
            <a:ext cx="3584100" cy="7446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0" name="Google Shape;310;p37"/>
          <p:cNvPicPr preferRelativeResize="0"/>
          <p:nvPr/>
        </p:nvPicPr>
        <p:blipFill rotWithShape="1">
          <a:blip r:embed="rId2">
            <a:alphaModFix/>
          </a:blip>
          <a:srcRect b="0" l="0" r="0" t="0"/>
          <a:stretch/>
        </p:blipFill>
        <p:spPr>
          <a:xfrm flipH="1" rot="10800000">
            <a:off x="791925" y="486522"/>
            <a:ext cx="555850" cy="515525"/>
          </a:xfrm>
          <a:prstGeom prst="rect">
            <a:avLst/>
          </a:prstGeom>
          <a:noFill/>
          <a:ln>
            <a:noFill/>
          </a:ln>
        </p:spPr>
      </p:pic>
      <p:pic>
        <p:nvPicPr>
          <p:cNvPr id="311" name="Google Shape;311;p37"/>
          <p:cNvPicPr preferRelativeResize="0"/>
          <p:nvPr/>
        </p:nvPicPr>
        <p:blipFill rotWithShape="1">
          <a:blip r:embed="rId3">
            <a:alphaModFix/>
          </a:blip>
          <a:srcRect b="0" l="0" r="0" t="0"/>
          <a:stretch/>
        </p:blipFill>
        <p:spPr>
          <a:xfrm flipH="1">
            <a:off x="3376263" y="3061414"/>
            <a:ext cx="462591" cy="461701"/>
          </a:xfrm>
          <a:prstGeom prst="rect">
            <a:avLst/>
          </a:prstGeom>
          <a:noFill/>
          <a:ln>
            <a:noFill/>
          </a:ln>
        </p:spPr>
      </p:pic>
      <p:pic>
        <p:nvPicPr>
          <p:cNvPr id="312" name="Google Shape;312;p37"/>
          <p:cNvPicPr preferRelativeResize="0"/>
          <p:nvPr/>
        </p:nvPicPr>
        <p:blipFill rotWithShape="1">
          <a:blip r:embed="rId4">
            <a:alphaModFix/>
          </a:blip>
          <a:srcRect b="0" l="0" r="0" t="0"/>
          <a:stretch/>
        </p:blipFill>
        <p:spPr>
          <a:xfrm rot="1263832">
            <a:off x="1478460" y="3254184"/>
            <a:ext cx="1138930" cy="1470005"/>
          </a:xfrm>
          <a:prstGeom prst="rect">
            <a:avLst/>
          </a:prstGeom>
          <a:noFill/>
          <a:ln>
            <a:noFill/>
          </a:ln>
        </p:spPr>
      </p:pic>
      <p:pic>
        <p:nvPicPr>
          <p:cNvPr id="313" name="Google Shape;313;p37"/>
          <p:cNvPicPr preferRelativeResize="0"/>
          <p:nvPr/>
        </p:nvPicPr>
        <p:blipFill rotWithShape="1">
          <a:blip r:embed="rId5">
            <a:alphaModFix/>
          </a:blip>
          <a:srcRect b="0" l="0" r="0" t="0"/>
          <a:stretch/>
        </p:blipFill>
        <p:spPr>
          <a:xfrm flipH="1" rot="10800000">
            <a:off x="6877150" y="-76200"/>
            <a:ext cx="2343052" cy="635725"/>
          </a:xfrm>
          <a:prstGeom prst="rect">
            <a:avLst/>
          </a:prstGeom>
          <a:noFill/>
          <a:ln>
            <a:noFill/>
          </a:ln>
        </p:spPr>
      </p:pic>
      <p:sp>
        <p:nvSpPr>
          <p:cNvPr id="314" name="Google Shape;314;p37"/>
          <p:cNvSpPr txBox="1"/>
          <p:nvPr>
            <p:ph type="title"/>
          </p:nvPr>
        </p:nvSpPr>
        <p:spPr>
          <a:xfrm>
            <a:off x="713225" y="1833008"/>
            <a:ext cx="3969000" cy="1470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2"/>
              </a:buClr>
              <a:buSzPts val="6000"/>
              <a:buNone/>
              <a:defRPr sz="6000">
                <a:solidFill>
                  <a:schemeClr val="accent2"/>
                </a:solidFill>
              </a:defRPr>
            </a:lvl1pPr>
            <a:lvl2pPr lvl="1" rtl="0" algn="l">
              <a:lnSpc>
                <a:spcPct val="100000"/>
              </a:lnSpc>
              <a:spcBef>
                <a:spcPts val="0"/>
              </a:spcBef>
              <a:spcAft>
                <a:spcPts val="0"/>
              </a:spcAft>
              <a:buSzPts val="6000"/>
              <a:buNone/>
              <a:defRPr sz="6000"/>
            </a:lvl2pPr>
            <a:lvl3pPr lvl="2" rtl="0" algn="l">
              <a:lnSpc>
                <a:spcPct val="100000"/>
              </a:lnSpc>
              <a:spcBef>
                <a:spcPts val="0"/>
              </a:spcBef>
              <a:spcAft>
                <a:spcPts val="0"/>
              </a:spcAft>
              <a:buSzPts val="6000"/>
              <a:buNone/>
              <a:defRPr sz="6000"/>
            </a:lvl3pPr>
            <a:lvl4pPr lvl="3" rtl="0" algn="l">
              <a:lnSpc>
                <a:spcPct val="100000"/>
              </a:lnSpc>
              <a:spcBef>
                <a:spcPts val="0"/>
              </a:spcBef>
              <a:spcAft>
                <a:spcPts val="0"/>
              </a:spcAft>
              <a:buSzPts val="6000"/>
              <a:buNone/>
              <a:defRPr sz="6000"/>
            </a:lvl4pPr>
            <a:lvl5pPr lvl="4" rtl="0" algn="l">
              <a:lnSpc>
                <a:spcPct val="100000"/>
              </a:lnSpc>
              <a:spcBef>
                <a:spcPts val="0"/>
              </a:spcBef>
              <a:spcAft>
                <a:spcPts val="0"/>
              </a:spcAft>
              <a:buSzPts val="6000"/>
              <a:buNone/>
              <a:defRPr sz="6000"/>
            </a:lvl5pPr>
            <a:lvl6pPr lvl="5" rtl="0" algn="l">
              <a:lnSpc>
                <a:spcPct val="100000"/>
              </a:lnSpc>
              <a:spcBef>
                <a:spcPts val="0"/>
              </a:spcBef>
              <a:spcAft>
                <a:spcPts val="0"/>
              </a:spcAft>
              <a:buSzPts val="6000"/>
              <a:buNone/>
              <a:defRPr sz="6000"/>
            </a:lvl6pPr>
            <a:lvl7pPr lvl="6" rtl="0" algn="l">
              <a:lnSpc>
                <a:spcPct val="100000"/>
              </a:lnSpc>
              <a:spcBef>
                <a:spcPts val="0"/>
              </a:spcBef>
              <a:spcAft>
                <a:spcPts val="0"/>
              </a:spcAft>
              <a:buSzPts val="6000"/>
              <a:buNone/>
              <a:defRPr sz="6000"/>
            </a:lvl7pPr>
            <a:lvl8pPr lvl="7" rtl="0" algn="l">
              <a:lnSpc>
                <a:spcPct val="100000"/>
              </a:lnSpc>
              <a:spcBef>
                <a:spcPts val="0"/>
              </a:spcBef>
              <a:spcAft>
                <a:spcPts val="0"/>
              </a:spcAft>
              <a:buSzPts val="6000"/>
              <a:buNone/>
              <a:defRPr sz="6000"/>
            </a:lvl8pPr>
            <a:lvl9pPr lvl="8" rtl="0" algn="l">
              <a:lnSpc>
                <a:spcPct val="100000"/>
              </a:lnSpc>
              <a:spcBef>
                <a:spcPts val="0"/>
              </a:spcBef>
              <a:spcAft>
                <a:spcPts val="0"/>
              </a:spcAft>
              <a:buSzPts val="6000"/>
              <a:buNone/>
              <a:defRPr sz="6000"/>
            </a:lvl9pPr>
          </a:lstStyle>
          <a:p/>
        </p:txBody>
      </p:sp>
      <p:sp>
        <p:nvSpPr>
          <p:cNvPr id="315" name="Google Shape;315;p37"/>
          <p:cNvSpPr txBox="1"/>
          <p:nvPr>
            <p:ph idx="1" type="subTitle"/>
          </p:nvPr>
        </p:nvSpPr>
        <p:spPr>
          <a:xfrm>
            <a:off x="4572075" y="822950"/>
            <a:ext cx="3858900" cy="4617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l">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l">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l">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l">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l">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l">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l">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16" name="Google Shape;316;p37"/>
          <p:cNvSpPr txBox="1"/>
          <p:nvPr>
            <p:ph idx="2" type="subTitle"/>
          </p:nvPr>
        </p:nvSpPr>
        <p:spPr>
          <a:xfrm>
            <a:off x="4970475" y="2277425"/>
            <a:ext cx="3091500" cy="9693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l">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l">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l">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l">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l">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l">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l">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17" name="Google Shape;317;p37"/>
          <p:cNvSpPr txBox="1"/>
          <p:nvPr/>
        </p:nvSpPr>
        <p:spPr>
          <a:xfrm>
            <a:off x="4572075" y="3425825"/>
            <a:ext cx="3858900" cy="868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300"/>
              </a:spcBef>
              <a:spcAft>
                <a:spcPts val="0"/>
              </a:spcAft>
              <a:buClr>
                <a:srgbClr val="000000"/>
              </a:buClr>
              <a:buSzPts val="1200"/>
              <a:buFont typeface="Arial"/>
              <a:buNone/>
            </a:pPr>
            <a:r>
              <a:rPr b="1" i="0" lang="en-GB" sz="1200" u="none" cap="none" strike="noStrike">
                <a:solidFill>
                  <a:schemeClr val="accent1"/>
                </a:solidFill>
                <a:latin typeface="Montserrat"/>
                <a:ea typeface="Montserrat"/>
                <a:cs typeface="Montserrat"/>
                <a:sym typeface="Montserrat"/>
              </a:rPr>
              <a:t>CREDITS:</a:t>
            </a:r>
            <a:r>
              <a:rPr b="0" i="0" lang="en-GB" sz="1200" u="none" cap="none" strike="noStrike">
                <a:solidFill>
                  <a:schemeClr val="accent1"/>
                </a:solidFill>
                <a:latin typeface="Montserrat"/>
                <a:ea typeface="Montserrat"/>
                <a:cs typeface="Montserrat"/>
                <a:sym typeface="Montserrat"/>
              </a:rPr>
              <a:t> This presentation template was created by </a:t>
            </a:r>
            <a:r>
              <a:rPr b="1" i="0" lang="en-GB" sz="1200" u="none" cap="none" strike="noStrike">
                <a:solidFill>
                  <a:schemeClr val="accent1"/>
                </a:solidFill>
                <a:uFill>
                  <a:noFill/>
                </a:uFill>
                <a:latin typeface="Montserrat"/>
                <a:ea typeface="Montserrat"/>
                <a:cs typeface="Montserrat"/>
                <a:sym typeface="Montserrat"/>
                <a:hlinkClick r:id="rId6">
                  <a:extLst>
                    <a:ext uri="{A12FA001-AC4F-418D-AE19-62706E023703}">
                      <ahyp:hlinkClr val="tx"/>
                    </a:ext>
                  </a:extLst>
                </a:hlinkClick>
              </a:rPr>
              <a:t>Slidesgo</a:t>
            </a:r>
            <a:r>
              <a:rPr b="0" i="0" lang="en-GB" sz="1200" u="none" cap="none" strike="noStrike">
                <a:solidFill>
                  <a:schemeClr val="accent1"/>
                </a:solidFill>
                <a:latin typeface="Montserrat"/>
                <a:ea typeface="Montserrat"/>
                <a:cs typeface="Montserrat"/>
                <a:sym typeface="Montserrat"/>
              </a:rPr>
              <a:t>, including icons by </a:t>
            </a:r>
            <a:r>
              <a:rPr b="1" i="0" lang="en-GB" sz="1200" u="none" cap="none" strike="noStrike">
                <a:solidFill>
                  <a:schemeClr val="accent1"/>
                </a:solidFill>
                <a:uFill>
                  <a:noFill/>
                </a:uFill>
                <a:latin typeface="Montserrat"/>
                <a:ea typeface="Montserrat"/>
                <a:cs typeface="Montserrat"/>
                <a:sym typeface="Montserrat"/>
                <a:hlinkClick r:id="rId7">
                  <a:extLst>
                    <a:ext uri="{A12FA001-AC4F-418D-AE19-62706E023703}">
                      <ahyp:hlinkClr val="tx"/>
                    </a:ext>
                  </a:extLst>
                </a:hlinkClick>
              </a:rPr>
              <a:t>Flaticon</a:t>
            </a:r>
            <a:r>
              <a:rPr b="0" i="0" lang="en-GB" sz="1200" u="none" cap="none" strike="noStrike">
                <a:solidFill>
                  <a:schemeClr val="accent1"/>
                </a:solidFill>
                <a:latin typeface="Montserrat"/>
                <a:ea typeface="Montserrat"/>
                <a:cs typeface="Montserrat"/>
                <a:sym typeface="Montserrat"/>
              </a:rPr>
              <a:t>, and infographics &amp; images by</a:t>
            </a:r>
            <a:r>
              <a:rPr b="1" i="0" lang="en-GB" sz="1200" u="none" cap="none" strike="noStrike">
                <a:solidFill>
                  <a:schemeClr val="accent1"/>
                </a:solidFill>
                <a:latin typeface="Montserrat"/>
                <a:ea typeface="Montserrat"/>
                <a:cs typeface="Montserrat"/>
                <a:sym typeface="Montserrat"/>
              </a:rPr>
              <a:t> </a:t>
            </a:r>
            <a:r>
              <a:rPr b="1" i="0" lang="en-GB" sz="1200" u="none" cap="none" strike="noStrike">
                <a:solidFill>
                  <a:schemeClr val="accent1"/>
                </a:solidFill>
                <a:uFill>
                  <a:noFill/>
                </a:uFill>
                <a:latin typeface="Montserrat"/>
                <a:ea typeface="Montserrat"/>
                <a:cs typeface="Montserrat"/>
                <a:sym typeface="Montserrat"/>
                <a:hlinkClick r:id="rId8">
                  <a:extLst>
                    <a:ext uri="{A12FA001-AC4F-418D-AE19-62706E023703}">
                      <ahyp:hlinkClr val="tx"/>
                    </a:ext>
                  </a:extLst>
                </a:hlinkClick>
              </a:rPr>
              <a:t>Freepik</a:t>
            </a:r>
            <a:endParaRPr b="0" i="0" sz="1200" u="none" cap="none" strike="noStrike">
              <a:solidFill>
                <a:schemeClr val="accent1"/>
              </a:solidFill>
              <a:latin typeface="Montserrat"/>
              <a:ea typeface="Montserrat"/>
              <a:cs typeface="Montserrat"/>
              <a:sym typeface="Montserrat"/>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3">
    <p:spTree>
      <p:nvGrpSpPr>
        <p:cNvPr id="318" name="Shape 318"/>
        <p:cNvGrpSpPr/>
        <p:nvPr/>
      </p:nvGrpSpPr>
      <p:grpSpPr>
        <a:xfrm>
          <a:off x="0" y="0"/>
          <a:ext cx="0" cy="0"/>
          <a:chOff x="0" y="0"/>
          <a:chExt cx="0" cy="0"/>
        </a:xfrm>
      </p:grpSpPr>
      <p:pic>
        <p:nvPicPr>
          <p:cNvPr id="319" name="Google Shape;319;p38"/>
          <p:cNvPicPr preferRelativeResize="0"/>
          <p:nvPr/>
        </p:nvPicPr>
        <p:blipFill rotWithShape="1">
          <a:blip r:embed="rId2">
            <a:alphaModFix/>
          </a:blip>
          <a:srcRect b="0" l="0" r="0" t="0"/>
          <a:stretch/>
        </p:blipFill>
        <p:spPr>
          <a:xfrm flipH="1">
            <a:off x="-76199" y="4218782"/>
            <a:ext cx="3723326" cy="1010237"/>
          </a:xfrm>
          <a:prstGeom prst="rect">
            <a:avLst/>
          </a:prstGeom>
          <a:noFill/>
          <a:ln>
            <a:noFill/>
          </a:ln>
        </p:spPr>
      </p:pic>
      <p:pic>
        <p:nvPicPr>
          <p:cNvPr id="320" name="Google Shape;320;p38"/>
          <p:cNvPicPr preferRelativeResize="0"/>
          <p:nvPr/>
        </p:nvPicPr>
        <p:blipFill rotWithShape="1">
          <a:blip r:embed="rId3">
            <a:alphaModFix/>
          </a:blip>
          <a:srcRect b="0" l="0" r="0" t="0"/>
          <a:stretch/>
        </p:blipFill>
        <p:spPr>
          <a:xfrm rot="-1293750">
            <a:off x="7924587" y="287731"/>
            <a:ext cx="1012379" cy="709114"/>
          </a:xfrm>
          <a:prstGeom prst="rect">
            <a:avLst/>
          </a:prstGeom>
          <a:noFill/>
          <a:ln>
            <a:noFill/>
          </a:ln>
        </p:spPr>
      </p:pic>
      <p:pic>
        <p:nvPicPr>
          <p:cNvPr id="321" name="Google Shape;321;p38"/>
          <p:cNvPicPr preferRelativeResize="0"/>
          <p:nvPr/>
        </p:nvPicPr>
        <p:blipFill rotWithShape="1">
          <a:blip r:embed="rId4">
            <a:alphaModFix/>
          </a:blip>
          <a:srcRect b="0" l="0" r="0" t="0"/>
          <a:stretch/>
        </p:blipFill>
        <p:spPr>
          <a:xfrm>
            <a:off x="115251" y="518150"/>
            <a:ext cx="689975" cy="639925"/>
          </a:xfrm>
          <a:prstGeom prst="rect">
            <a:avLst/>
          </a:prstGeom>
          <a:noFill/>
          <a:ln>
            <a:noFill/>
          </a:ln>
        </p:spPr>
      </p:pic>
      <p:pic>
        <p:nvPicPr>
          <p:cNvPr id="322" name="Google Shape;322;p38"/>
          <p:cNvPicPr preferRelativeResize="0"/>
          <p:nvPr/>
        </p:nvPicPr>
        <p:blipFill rotWithShape="1">
          <a:blip r:embed="rId5">
            <a:alphaModFix/>
          </a:blip>
          <a:srcRect b="0" l="0" r="0" t="0"/>
          <a:stretch/>
        </p:blipFill>
        <p:spPr>
          <a:xfrm>
            <a:off x="8166025" y="4611630"/>
            <a:ext cx="273811" cy="273250"/>
          </a:xfrm>
          <a:prstGeom prst="rect">
            <a:avLst/>
          </a:prstGeom>
          <a:noFill/>
          <a:ln>
            <a:noFill/>
          </a:ln>
        </p:spPr>
      </p:pic>
      <p:sp>
        <p:nvSpPr>
          <p:cNvPr id="323" name="Google Shape;323;p38"/>
          <p:cNvSpPr/>
          <p:nvPr/>
        </p:nvSpPr>
        <p:spPr>
          <a:xfrm>
            <a:off x="2205100" y="0"/>
            <a:ext cx="4827000" cy="822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8"/>
          <p:cNvSpPr txBox="1"/>
          <p:nvPr>
            <p:ph idx="1" type="subTitle"/>
          </p:nvPr>
        </p:nvSpPr>
        <p:spPr>
          <a:xfrm>
            <a:off x="713225" y="950821"/>
            <a:ext cx="3721500" cy="36486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l">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l">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l">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l">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l">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l">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l">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25" name="Google Shape;325;p38"/>
          <p:cNvSpPr txBox="1"/>
          <p:nvPr>
            <p:ph idx="2" type="subTitle"/>
          </p:nvPr>
        </p:nvSpPr>
        <p:spPr>
          <a:xfrm>
            <a:off x="4709224" y="950821"/>
            <a:ext cx="3721500" cy="36486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600"/>
              <a:buFont typeface="Montserrat"/>
              <a:buNone/>
              <a:defRPr>
                <a:latin typeface="Montserrat"/>
                <a:ea typeface="Montserrat"/>
                <a:cs typeface="Montserrat"/>
                <a:sym typeface="Montserrat"/>
              </a:defRPr>
            </a:lvl1pPr>
            <a:lvl2pPr lvl="1" rtl="0" algn="l">
              <a:lnSpc>
                <a:spcPct val="115000"/>
              </a:lnSpc>
              <a:spcBef>
                <a:spcPts val="0"/>
              </a:spcBef>
              <a:spcAft>
                <a:spcPts val="0"/>
              </a:spcAft>
              <a:buSzPts val="1600"/>
              <a:buFont typeface="Montserrat"/>
              <a:buNone/>
              <a:defRPr>
                <a:latin typeface="Montserrat"/>
                <a:ea typeface="Montserrat"/>
                <a:cs typeface="Montserrat"/>
                <a:sym typeface="Montserrat"/>
              </a:defRPr>
            </a:lvl2pPr>
            <a:lvl3pPr lvl="2" rtl="0" algn="l">
              <a:lnSpc>
                <a:spcPct val="115000"/>
              </a:lnSpc>
              <a:spcBef>
                <a:spcPts val="0"/>
              </a:spcBef>
              <a:spcAft>
                <a:spcPts val="0"/>
              </a:spcAft>
              <a:buSzPts val="1600"/>
              <a:buFont typeface="Montserrat"/>
              <a:buNone/>
              <a:defRPr>
                <a:latin typeface="Montserrat"/>
                <a:ea typeface="Montserrat"/>
                <a:cs typeface="Montserrat"/>
                <a:sym typeface="Montserrat"/>
              </a:defRPr>
            </a:lvl3pPr>
            <a:lvl4pPr lvl="3" rtl="0" algn="l">
              <a:lnSpc>
                <a:spcPct val="115000"/>
              </a:lnSpc>
              <a:spcBef>
                <a:spcPts val="0"/>
              </a:spcBef>
              <a:spcAft>
                <a:spcPts val="0"/>
              </a:spcAft>
              <a:buSzPts val="1600"/>
              <a:buFont typeface="Montserrat"/>
              <a:buNone/>
              <a:defRPr>
                <a:latin typeface="Montserrat"/>
                <a:ea typeface="Montserrat"/>
                <a:cs typeface="Montserrat"/>
                <a:sym typeface="Montserrat"/>
              </a:defRPr>
            </a:lvl4pPr>
            <a:lvl5pPr lvl="4" rtl="0" algn="l">
              <a:lnSpc>
                <a:spcPct val="115000"/>
              </a:lnSpc>
              <a:spcBef>
                <a:spcPts val="0"/>
              </a:spcBef>
              <a:spcAft>
                <a:spcPts val="0"/>
              </a:spcAft>
              <a:buSzPts val="1600"/>
              <a:buFont typeface="Montserrat"/>
              <a:buNone/>
              <a:defRPr>
                <a:latin typeface="Montserrat"/>
                <a:ea typeface="Montserrat"/>
                <a:cs typeface="Montserrat"/>
                <a:sym typeface="Montserrat"/>
              </a:defRPr>
            </a:lvl5pPr>
            <a:lvl6pPr lvl="5" rtl="0" algn="l">
              <a:lnSpc>
                <a:spcPct val="115000"/>
              </a:lnSpc>
              <a:spcBef>
                <a:spcPts val="0"/>
              </a:spcBef>
              <a:spcAft>
                <a:spcPts val="0"/>
              </a:spcAft>
              <a:buSzPts val="1600"/>
              <a:buFont typeface="Montserrat"/>
              <a:buNone/>
              <a:defRPr>
                <a:latin typeface="Montserrat"/>
                <a:ea typeface="Montserrat"/>
                <a:cs typeface="Montserrat"/>
                <a:sym typeface="Montserrat"/>
              </a:defRPr>
            </a:lvl6pPr>
            <a:lvl7pPr lvl="6" rtl="0" algn="l">
              <a:lnSpc>
                <a:spcPct val="115000"/>
              </a:lnSpc>
              <a:spcBef>
                <a:spcPts val="0"/>
              </a:spcBef>
              <a:spcAft>
                <a:spcPts val="0"/>
              </a:spcAft>
              <a:buSzPts val="1600"/>
              <a:buFont typeface="Montserrat"/>
              <a:buNone/>
              <a:defRPr>
                <a:latin typeface="Montserrat"/>
                <a:ea typeface="Montserrat"/>
                <a:cs typeface="Montserrat"/>
                <a:sym typeface="Montserrat"/>
              </a:defRPr>
            </a:lvl7pPr>
            <a:lvl8pPr lvl="7" rtl="0" algn="l">
              <a:lnSpc>
                <a:spcPct val="115000"/>
              </a:lnSpc>
              <a:spcBef>
                <a:spcPts val="0"/>
              </a:spcBef>
              <a:spcAft>
                <a:spcPts val="0"/>
              </a:spcAft>
              <a:buSzPts val="1600"/>
              <a:buFont typeface="Montserrat"/>
              <a:buNone/>
              <a:defRPr>
                <a:latin typeface="Montserrat"/>
                <a:ea typeface="Montserrat"/>
                <a:cs typeface="Montserrat"/>
                <a:sym typeface="Montserrat"/>
              </a:defRPr>
            </a:lvl8pPr>
            <a:lvl9pPr lvl="8" rtl="0" algn="l">
              <a:lnSpc>
                <a:spcPct val="115000"/>
              </a:lnSpc>
              <a:spcBef>
                <a:spcPts val="0"/>
              </a:spcBef>
              <a:spcAft>
                <a:spcPts val="0"/>
              </a:spcAft>
              <a:buSzPts val="1600"/>
              <a:buFont typeface="Montserrat"/>
              <a:buNone/>
              <a:defRPr>
                <a:latin typeface="Montserrat"/>
                <a:ea typeface="Montserrat"/>
                <a:cs typeface="Montserrat"/>
                <a:sym typeface="Montserrat"/>
              </a:defRPr>
            </a:lvl9pPr>
          </a:lstStyle>
          <a:p/>
        </p:txBody>
      </p:sp>
      <p:sp>
        <p:nvSpPr>
          <p:cNvPr id="326" name="Google Shape;326;p38"/>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27" name="Shape 327"/>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SECTION_HEADER_1_1">
    <p:spTree>
      <p:nvGrpSpPr>
        <p:cNvPr id="328" name="Shape 328"/>
        <p:cNvGrpSpPr/>
        <p:nvPr/>
      </p:nvGrpSpPr>
      <p:grpSpPr>
        <a:xfrm>
          <a:off x="0" y="0"/>
          <a:ext cx="0" cy="0"/>
          <a:chOff x="0" y="0"/>
          <a:chExt cx="0" cy="0"/>
        </a:xfrm>
      </p:grpSpPr>
      <p:pic>
        <p:nvPicPr>
          <p:cNvPr id="329" name="Google Shape;329;p40"/>
          <p:cNvPicPr preferRelativeResize="0"/>
          <p:nvPr/>
        </p:nvPicPr>
        <p:blipFill rotWithShape="1">
          <a:blip r:embed="rId2">
            <a:alphaModFix/>
          </a:blip>
          <a:srcRect b="0" l="0" r="10394" t="0"/>
          <a:stretch/>
        </p:blipFill>
        <p:spPr>
          <a:xfrm>
            <a:off x="5107025" y="4009575"/>
            <a:ext cx="4036977" cy="1222401"/>
          </a:xfrm>
          <a:prstGeom prst="rect">
            <a:avLst/>
          </a:prstGeom>
          <a:noFill/>
          <a:ln>
            <a:noFill/>
          </a:ln>
        </p:spPr>
      </p:pic>
      <p:pic>
        <p:nvPicPr>
          <p:cNvPr id="330" name="Google Shape;330;p40"/>
          <p:cNvPicPr preferRelativeResize="0"/>
          <p:nvPr/>
        </p:nvPicPr>
        <p:blipFill rotWithShape="1">
          <a:blip r:embed="rId3">
            <a:alphaModFix/>
          </a:blip>
          <a:srcRect b="0" l="0" r="0" t="0"/>
          <a:stretch/>
        </p:blipFill>
        <p:spPr>
          <a:xfrm rot="-1293750">
            <a:off x="7699924" y="264319"/>
            <a:ext cx="1012379" cy="709114"/>
          </a:xfrm>
          <a:prstGeom prst="rect">
            <a:avLst/>
          </a:prstGeom>
          <a:noFill/>
          <a:ln>
            <a:noFill/>
          </a:ln>
        </p:spPr>
      </p:pic>
      <p:pic>
        <p:nvPicPr>
          <p:cNvPr id="331" name="Google Shape;331;p40"/>
          <p:cNvPicPr preferRelativeResize="0"/>
          <p:nvPr/>
        </p:nvPicPr>
        <p:blipFill rotWithShape="1">
          <a:blip r:embed="rId4">
            <a:alphaModFix/>
          </a:blip>
          <a:srcRect b="0" l="0" r="0" t="0"/>
          <a:stretch/>
        </p:blipFill>
        <p:spPr>
          <a:xfrm>
            <a:off x="8518325" y="1656425"/>
            <a:ext cx="208400" cy="208000"/>
          </a:xfrm>
          <a:prstGeom prst="rect">
            <a:avLst/>
          </a:prstGeom>
          <a:noFill/>
          <a:ln>
            <a:noFill/>
          </a:ln>
        </p:spPr>
      </p:pic>
      <p:pic>
        <p:nvPicPr>
          <p:cNvPr id="332" name="Google Shape;332;p40"/>
          <p:cNvPicPr preferRelativeResize="0"/>
          <p:nvPr/>
        </p:nvPicPr>
        <p:blipFill rotWithShape="1">
          <a:blip r:embed="rId5">
            <a:alphaModFix/>
          </a:blip>
          <a:srcRect b="0" l="0" r="0" t="0"/>
          <a:stretch/>
        </p:blipFill>
        <p:spPr>
          <a:xfrm rot="1010700">
            <a:off x="917866" y="3300489"/>
            <a:ext cx="1005391" cy="1297654"/>
          </a:xfrm>
          <a:prstGeom prst="rect">
            <a:avLst/>
          </a:prstGeom>
          <a:noFill/>
          <a:ln>
            <a:noFill/>
          </a:ln>
        </p:spPr>
      </p:pic>
      <p:pic>
        <p:nvPicPr>
          <p:cNvPr id="333" name="Google Shape;333;p40"/>
          <p:cNvPicPr preferRelativeResize="0"/>
          <p:nvPr/>
        </p:nvPicPr>
        <p:blipFill rotWithShape="1">
          <a:blip r:embed="rId4">
            <a:alphaModFix/>
          </a:blip>
          <a:srcRect b="0" l="0" r="0" t="0"/>
          <a:stretch/>
        </p:blipFill>
        <p:spPr>
          <a:xfrm>
            <a:off x="539843" y="2094215"/>
            <a:ext cx="270700" cy="270160"/>
          </a:xfrm>
          <a:prstGeom prst="rect">
            <a:avLst/>
          </a:prstGeom>
          <a:noFill/>
          <a:ln>
            <a:noFill/>
          </a:ln>
        </p:spPr>
      </p:pic>
      <p:pic>
        <p:nvPicPr>
          <p:cNvPr id="334" name="Google Shape;334;p40"/>
          <p:cNvPicPr preferRelativeResize="0"/>
          <p:nvPr/>
        </p:nvPicPr>
        <p:blipFill rotWithShape="1">
          <a:blip r:embed="rId6">
            <a:alphaModFix/>
          </a:blip>
          <a:srcRect b="0" l="0" r="0" t="0"/>
          <a:stretch/>
        </p:blipFill>
        <p:spPr>
          <a:xfrm flipH="1" rot="10800000">
            <a:off x="886100" y="500609"/>
            <a:ext cx="555850" cy="515525"/>
          </a:xfrm>
          <a:prstGeom prst="rect">
            <a:avLst/>
          </a:prstGeom>
          <a:noFill/>
          <a:ln>
            <a:noFill/>
          </a:ln>
        </p:spPr>
      </p:pic>
      <p:pic>
        <p:nvPicPr>
          <p:cNvPr id="335" name="Google Shape;335;p40"/>
          <p:cNvPicPr preferRelativeResize="0"/>
          <p:nvPr/>
        </p:nvPicPr>
        <p:blipFill rotWithShape="1">
          <a:blip r:embed="rId6">
            <a:alphaModFix/>
          </a:blip>
          <a:srcRect b="0" l="0" r="0" t="0"/>
          <a:stretch/>
        </p:blipFill>
        <p:spPr>
          <a:xfrm flipH="1" rot="10800000">
            <a:off x="8807200" y="3038709"/>
            <a:ext cx="555850" cy="51552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SECTION_HEADER_1_1_1">
    <p:spTree>
      <p:nvGrpSpPr>
        <p:cNvPr id="336" name="Shape 336"/>
        <p:cNvGrpSpPr/>
        <p:nvPr/>
      </p:nvGrpSpPr>
      <p:grpSpPr>
        <a:xfrm>
          <a:off x="0" y="0"/>
          <a:ext cx="0" cy="0"/>
          <a:chOff x="0" y="0"/>
          <a:chExt cx="0" cy="0"/>
        </a:xfrm>
      </p:grpSpPr>
      <p:pic>
        <p:nvPicPr>
          <p:cNvPr id="337" name="Google Shape;337;p41"/>
          <p:cNvPicPr preferRelativeResize="0"/>
          <p:nvPr/>
        </p:nvPicPr>
        <p:blipFill rotWithShape="1">
          <a:blip r:embed="rId2">
            <a:alphaModFix/>
          </a:blip>
          <a:srcRect b="10944" l="0" r="36684" t="0"/>
          <a:stretch/>
        </p:blipFill>
        <p:spPr>
          <a:xfrm flipH="1">
            <a:off x="-61607" y="3057863"/>
            <a:ext cx="5607049" cy="2139950"/>
          </a:xfrm>
          <a:prstGeom prst="rect">
            <a:avLst/>
          </a:prstGeom>
          <a:noFill/>
          <a:ln>
            <a:noFill/>
          </a:ln>
        </p:spPr>
      </p:pic>
      <p:pic>
        <p:nvPicPr>
          <p:cNvPr id="338" name="Google Shape;338;p41"/>
          <p:cNvPicPr preferRelativeResize="0"/>
          <p:nvPr/>
        </p:nvPicPr>
        <p:blipFill rotWithShape="1">
          <a:blip r:embed="rId3">
            <a:alphaModFix/>
          </a:blip>
          <a:srcRect b="0" l="0" r="0" t="0"/>
          <a:stretch/>
        </p:blipFill>
        <p:spPr>
          <a:xfrm rot="-1382541">
            <a:off x="7867818" y="1160608"/>
            <a:ext cx="1125913" cy="832113"/>
          </a:xfrm>
          <a:prstGeom prst="rect">
            <a:avLst/>
          </a:prstGeom>
          <a:noFill/>
          <a:ln>
            <a:noFill/>
          </a:ln>
        </p:spPr>
      </p:pic>
      <p:pic>
        <p:nvPicPr>
          <p:cNvPr id="339" name="Google Shape;339;p41"/>
          <p:cNvPicPr preferRelativeResize="0"/>
          <p:nvPr/>
        </p:nvPicPr>
        <p:blipFill rotWithShape="1">
          <a:blip r:embed="rId4">
            <a:alphaModFix/>
          </a:blip>
          <a:srcRect b="0" l="0" r="0" t="0"/>
          <a:stretch/>
        </p:blipFill>
        <p:spPr>
          <a:xfrm>
            <a:off x="521525" y="1023747"/>
            <a:ext cx="548324" cy="508526"/>
          </a:xfrm>
          <a:prstGeom prst="rect">
            <a:avLst/>
          </a:prstGeom>
          <a:noFill/>
          <a:ln>
            <a:noFill/>
          </a:ln>
        </p:spPr>
      </p:pic>
      <p:pic>
        <p:nvPicPr>
          <p:cNvPr id="340" name="Google Shape;340;p41"/>
          <p:cNvPicPr preferRelativeResize="0"/>
          <p:nvPr/>
        </p:nvPicPr>
        <p:blipFill rotWithShape="1">
          <a:blip r:embed="rId2">
            <a:alphaModFix/>
          </a:blip>
          <a:srcRect b="10944" l="0" r="37170" t="0"/>
          <a:stretch/>
        </p:blipFill>
        <p:spPr>
          <a:xfrm flipH="1" rot="10800000">
            <a:off x="5432088" y="-39721"/>
            <a:ext cx="3749674" cy="1442125"/>
          </a:xfrm>
          <a:prstGeom prst="rect">
            <a:avLst/>
          </a:prstGeom>
          <a:noFill/>
          <a:ln>
            <a:noFill/>
          </a:ln>
        </p:spPr>
      </p:pic>
      <p:pic>
        <p:nvPicPr>
          <p:cNvPr id="341" name="Google Shape;341;p41"/>
          <p:cNvPicPr preferRelativeResize="0"/>
          <p:nvPr/>
        </p:nvPicPr>
        <p:blipFill rotWithShape="1">
          <a:blip r:embed="rId5">
            <a:alphaModFix/>
          </a:blip>
          <a:srcRect b="0" l="0" r="0" t="0"/>
          <a:stretch/>
        </p:blipFill>
        <p:spPr>
          <a:xfrm rot="1248104">
            <a:off x="463780" y="2440336"/>
            <a:ext cx="927739" cy="1197403"/>
          </a:xfrm>
          <a:prstGeom prst="rect">
            <a:avLst/>
          </a:prstGeom>
          <a:noFill/>
          <a:ln>
            <a:noFill/>
          </a:ln>
        </p:spPr>
      </p:pic>
      <p:pic>
        <p:nvPicPr>
          <p:cNvPr id="342" name="Google Shape;342;p41"/>
          <p:cNvPicPr preferRelativeResize="0"/>
          <p:nvPr/>
        </p:nvPicPr>
        <p:blipFill rotWithShape="1">
          <a:blip r:embed="rId4">
            <a:alphaModFix/>
          </a:blip>
          <a:srcRect b="0" l="0" r="0" t="0"/>
          <a:stretch/>
        </p:blipFill>
        <p:spPr>
          <a:xfrm>
            <a:off x="8547524" y="3020625"/>
            <a:ext cx="408550" cy="3789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343" name="Shape 343"/>
        <p:cNvGrpSpPr/>
        <p:nvPr/>
      </p:nvGrpSpPr>
      <p:grpSpPr>
        <a:xfrm>
          <a:off x="0" y="0"/>
          <a:ext cx="0" cy="0"/>
          <a:chOff x="0" y="0"/>
          <a:chExt cx="0" cy="0"/>
        </a:xfrm>
      </p:grpSpPr>
      <p:sp>
        <p:nvSpPr>
          <p:cNvPr id="344" name="Google Shape;344;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5" name="Google Shape;345;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0"/>
              </a:spcBef>
              <a:spcAft>
                <a:spcPts val="0"/>
              </a:spcAft>
              <a:buSzPts val="1600"/>
              <a:buChar char="○"/>
              <a:defRPr/>
            </a:lvl2pPr>
            <a:lvl3pPr indent="-330200" lvl="2" marL="1371600" rtl="0">
              <a:spcBef>
                <a:spcPts val="0"/>
              </a:spcBef>
              <a:spcAft>
                <a:spcPts val="0"/>
              </a:spcAft>
              <a:buSzPts val="1600"/>
              <a:buChar char="■"/>
              <a:defRPr/>
            </a:lvl3pPr>
            <a:lvl4pPr indent="-330200" lvl="3" marL="1828800" rtl="0">
              <a:spcBef>
                <a:spcPts val="0"/>
              </a:spcBef>
              <a:spcAft>
                <a:spcPts val="0"/>
              </a:spcAft>
              <a:buSzPts val="1600"/>
              <a:buChar char="●"/>
              <a:defRPr/>
            </a:lvl4pPr>
            <a:lvl5pPr indent="-330200" lvl="4" marL="2286000" rtl="0">
              <a:spcBef>
                <a:spcPts val="0"/>
              </a:spcBef>
              <a:spcAft>
                <a:spcPts val="0"/>
              </a:spcAft>
              <a:buSzPts val="1600"/>
              <a:buChar char="○"/>
              <a:defRPr/>
            </a:lvl5pPr>
            <a:lvl6pPr indent="-330200" lvl="5" marL="2743200" rtl="0">
              <a:spcBef>
                <a:spcPts val="0"/>
              </a:spcBef>
              <a:spcAft>
                <a:spcPts val="0"/>
              </a:spcAft>
              <a:buSzPts val="1600"/>
              <a:buChar char="■"/>
              <a:defRPr/>
            </a:lvl6pPr>
            <a:lvl7pPr indent="-330200" lvl="6" marL="3200400" rtl="0">
              <a:spcBef>
                <a:spcPts val="0"/>
              </a:spcBef>
              <a:spcAft>
                <a:spcPts val="0"/>
              </a:spcAft>
              <a:buSzPts val="1600"/>
              <a:buChar char="●"/>
              <a:defRPr/>
            </a:lvl7pPr>
            <a:lvl8pPr indent="-330200" lvl="7" marL="3657600" rtl="0">
              <a:spcBef>
                <a:spcPts val="0"/>
              </a:spcBef>
              <a:spcAft>
                <a:spcPts val="0"/>
              </a:spcAft>
              <a:buSzPts val="1600"/>
              <a:buChar char="○"/>
              <a:defRPr/>
            </a:lvl8pPr>
            <a:lvl9pPr indent="-330200" lvl="8" marL="4114800" rtl="0">
              <a:spcBef>
                <a:spcPts val="0"/>
              </a:spcBef>
              <a:spcAft>
                <a:spcPts val="0"/>
              </a:spcAft>
              <a:buSzPts val="1600"/>
              <a:buChar char="■"/>
              <a:defRPr/>
            </a:lvl9pPr>
          </a:lstStyle>
          <a:p/>
        </p:txBody>
      </p:sp>
      <p:sp>
        <p:nvSpPr>
          <p:cNvPr id="346" name="Google Shape;346;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0" Type="http://schemas.openxmlformats.org/officeDocument/2006/relationships/theme" Target="../theme/theme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2800"/>
              <a:buFont typeface="Poppins Black"/>
              <a:buNone/>
              <a:defRPr b="0" i="0" sz="2800" u="none" cap="none" strike="noStrike">
                <a:solidFill>
                  <a:schemeClr val="accent1"/>
                </a:solidFill>
                <a:latin typeface="Poppins Black"/>
                <a:ea typeface="Poppins Black"/>
                <a:cs typeface="Poppins Black"/>
                <a:sym typeface="Poppins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84" name="Google Shape;84;p1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1pPr>
            <a:lvl2pPr indent="-330200" lvl="1" marL="9144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2pPr>
            <a:lvl3pPr indent="-330200" lvl="2" marL="13716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3pPr>
            <a:lvl4pPr indent="-330200" lvl="3" marL="18288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4pPr>
            <a:lvl5pPr indent="-330200" lvl="4" marL="22860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5pPr>
            <a:lvl6pPr indent="-330200" lvl="5" marL="27432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6pPr>
            <a:lvl7pPr indent="-330200" lvl="6" marL="32004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7pPr>
            <a:lvl8pPr indent="-330200" lvl="7" marL="36576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8pPr>
            <a:lvl9pPr indent="-330200" lvl="8" marL="4114800" marR="0" rtl="0" algn="l">
              <a:lnSpc>
                <a:spcPct val="115000"/>
              </a:lnSpc>
              <a:spcBef>
                <a:spcPts val="0"/>
              </a:spcBef>
              <a:spcAft>
                <a:spcPts val="0"/>
              </a:spcAft>
              <a:buClr>
                <a:schemeClr val="accent1"/>
              </a:buClr>
              <a:buSzPts val="1600"/>
              <a:buFont typeface="Montserrat Medium"/>
              <a:buChar char="■"/>
              <a:defRPr b="0" i="0" sz="1600" u="none" cap="none" strike="noStrike">
                <a:solidFill>
                  <a:schemeClr val="accent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12.jpg"/><Relationship Id="rId6"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0" name="Shape 350"/>
        <p:cNvGrpSpPr/>
        <p:nvPr/>
      </p:nvGrpSpPr>
      <p:grpSpPr>
        <a:xfrm>
          <a:off x="0" y="0"/>
          <a:ext cx="0" cy="0"/>
          <a:chOff x="0" y="0"/>
          <a:chExt cx="0" cy="0"/>
        </a:xfrm>
      </p:grpSpPr>
      <p:pic>
        <p:nvPicPr>
          <p:cNvPr id="351" name="Google Shape;351;p43"/>
          <p:cNvPicPr preferRelativeResize="0"/>
          <p:nvPr/>
        </p:nvPicPr>
        <p:blipFill rotWithShape="1">
          <a:blip r:embed="rId3">
            <a:alphaModFix/>
          </a:blip>
          <a:srcRect b="0" l="15520" r="25378" t="0"/>
          <a:stretch/>
        </p:blipFill>
        <p:spPr>
          <a:xfrm>
            <a:off x="4519748" y="781025"/>
            <a:ext cx="3917400" cy="3759000"/>
          </a:xfrm>
          <a:prstGeom prst="ellipse">
            <a:avLst/>
          </a:prstGeom>
          <a:noFill/>
          <a:ln>
            <a:noFill/>
          </a:ln>
        </p:spPr>
      </p:pic>
      <p:sp>
        <p:nvSpPr>
          <p:cNvPr id="352" name="Google Shape;352;p43"/>
          <p:cNvSpPr txBox="1"/>
          <p:nvPr>
            <p:ph type="ctrTitle"/>
          </p:nvPr>
        </p:nvSpPr>
        <p:spPr>
          <a:xfrm>
            <a:off x="617225" y="1290550"/>
            <a:ext cx="4330200" cy="19614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b="1" lang="en-GB">
                <a:solidFill>
                  <a:schemeClr val="accent2"/>
                </a:solidFill>
                <a:latin typeface="Montserrat"/>
                <a:ea typeface="Montserrat"/>
                <a:cs typeface="Montserrat"/>
                <a:sym typeface="Montserrat"/>
              </a:rPr>
              <a:t>COVID-19 Vaccine Sentiment</a:t>
            </a:r>
            <a:endParaRPr b="1">
              <a:solidFill>
                <a:schemeClr val="accent2"/>
              </a:solidFill>
              <a:latin typeface="Montserrat"/>
              <a:ea typeface="Montserrat"/>
              <a:cs typeface="Montserrat"/>
              <a:sym typeface="Montserrat"/>
            </a:endParaRPr>
          </a:p>
        </p:txBody>
      </p:sp>
      <p:sp>
        <p:nvSpPr>
          <p:cNvPr id="353" name="Google Shape;353;p43"/>
          <p:cNvSpPr txBox="1"/>
          <p:nvPr>
            <p:ph idx="1" type="subTitle"/>
          </p:nvPr>
        </p:nvSpPr>
        <p:spPr>
          <a:xfrm>
            <a:off x="713225" y="3254799"/>
            <a:ext cx="3090300" cy="151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a:solidFill>
                  <a:srgbClr val="595959"/>
                </a:solidFill>
                <a:latin typeface="Lato"/>
                <a:ea typeface="Lato"/>
                <a:cs typeface="Lato"/>
                <a:sym typeface="Lato"/>
              </a:rPr>
              <a:t>Khushboo Dodani</a:t>
            </a:r>
            <a:endParaRPr>
              <a:solidFill>
                <a:srgbClr val="595959"/>
              </a:solidFill>
              <a:latin typeface="Lato"/>
              <a:ea typeface="Lato"/>
              <a:cs typeface="Lato"/>
              <a:sym typeface="Lato"/>
            </a:endParaRPr>
          </a:p>
          <a:p>
            <a:pPr indent="0" lvl="0" marL="0" rtl="0" algn="l">
              <a:lnSpc>
                <a:spcPct val="100000"/>
              </a:lnSpc>
              <a:spcBef>
                <a:spcPts val="0"/>
              </a:spcBef>
              <a:spcAft>
                <a:spcPts val="0"/>
              </a:spcAft>
              <a:buNone/>
            </a:pPr>
            <a:r>
              <a:rPr lang="en-GB">
                <a:solidFill>
                  <a:srgbClr val="595959"/>
                </a:solidFill>
                <a:latin typeface="Lato"/>
                <a:ea typeface="Lato"/>
                <a:cs typeface="Lato"/>
                <a:sym typeface="Lato"/>
              </a:rPr>
              <a:t>Yelin Fan</a:t>
            </a:r>
            <a:endParaRPr>
              <a:solidFill>
                <a:srgbClr val="595959"/>
              </a:solidFill>
              <a:latin typeface="Lato"/>
              <a:ea typeface="Lato"/>
              <a:cs typeface="Lato"/>
              <a:sym typeface="Lato"/>
            </a:endParaRPr>
          </a:p>
          <a:p>
            <a:pPr indent="0" lvl="0" marL="0" rtl="0" algn="l">
              <a:lnSpc>
                <a:spcPct val="100000"/>
              </a:lnSpc>
              <a:spcBef>
                <a:spcPts val="0"/>
              </a:spcBef>
              <a:spcAft>
                <a:spcPts val="0"/>
              </a:spcAft>
              <a:buNone/>
            </a:pPr>
            <a:r>
              <a:rPr lang="en-GB">
                <a:solidFill>
                  <a:srgbClr val="595959"/>
                </a:solidFill>
                <a:latin typeface="Lato"/>
                <a:ea typeface="Lato"/>
                <a:cs typeface="Lato"/>
                <a:sym typeface="Lato"/>
              </a:rPr>
              <a:t>Xinyuan Wang</a:t>
            </a:r>
            <a:endParaRPr>
              <a:solidFill>
                <a:srgbClr val="595959"/>
              </a:solidFill>
              <a:latin typeface="Lato"/>
              <a:ea typeface="Lato"/>
              <a:cs typeface="Lato"/>
              <a:sym typeface="Lato"/>
            </a:endParaRPr>
          </a:p>
          <a:p>
            <a:pPr indent="0" lvl="0" marL="0" rtl="0" algn="l">
              <a:lnSpc>
                <a:spcPct val="100000"/>
              </a:lnSpc>
              <a:spcBef>
                <a:spcPts val="0"/>
              </a:spcBef>
              <a:spcAft>
                <a:spcPts val="0"/>
              </a:spcAft>
              <a:buNone/>
            </a:pPr>
            <a:r>
              <a:rPr lang="en-GB">
                <a:solidFill>
                  <a:srgbClr val="595959"/>
                </a:solidFill>
                <a:latin typeface="Lato"/>
                <a:ea typeface="Lato"/>
                <a:cs typeface="Lato"/>
                <a:sym typeface="Lato"/>
              </a:rPr>
              <a:t>Muhammad Ali</a:t>
            </a:r>
            <a:endParaRPr>
              <a:solidFill>
                <a:srgbClr val="595959"/>
              </a:solidFill>
              <a:latin typeface="Lato"/>
              <a:ea typeface="Lato"/>
              <a:cs typeface="Lato"/>
              <a:sym typeface="Lato"/>
            </a:endParaRPr>
          </a:p>
          <a:p>
            <a:pPr indent="0" lvl="0" marL="0" rtl="0" algn="l">
              <a:lnSpc>
                <a:spcPct val="100000"/>
              </a:lnSpc>
              <a:spcBef>
                <a:spcPts val="0"/>
              </a:spcBef>
              <a:spcAft>
                <a:spcPts val="0"/>
              </a:spcAft>
              <a:buNone/>
            </a:pPr>
            <a:r>
              <a:rPr lang="en-GB">
                <a:solidFill>
                  <a:srgbClr val="595959"/>
                </a:solidFill>
                <a:latin typeface="Lato"/>
                <a:ea typeface="Lato"/>
                <a:cs typeface="Lato"/>
                <a:sym typeface="Lato"/>
              </a:rPr>
              <a:t>Depeng Ye</a:t>
            </a:r>
            <a:endParaRPr/>
          </a:p>
        </p:txBody>
      </p:sp>
      <p:pic>
        <p:nvPicPr>
          <p:cNvPr id="354" name="Google Shape;354;p43"/>
          <p:cNvPicPr preferRelativeResize="0"/>
          <p:nvPr/>
        </p:nvPicPr>
        <p:blipFill rotWithShape="1">
          <a:blip r:embed="rId4">
            <a:alphaModFix/>
          </a:blip>
          <a:srcRect b="0" l="0" r="0" t="0"/>
          <a:stretch/>
        </p:blipFill>
        <p:spPr>
          <a:xfrm>
            <a:off x="5165875" y="678598"/>
            <a:ext cx="1018933" cy="945001"/>
          </a:xfrm>
          <a:prstGeom prst="rect">
            <a:avLst/>
          </a:prstGeom>
          <a:noFill/>
          <a:ln>
            <a:noFill/>
          </a:ln>
        </p:spPr>
      </p:pic>
      <p:pic>
        <p:nvPicPr>
          <p:cNvPr id="355" name="Google Shape;355;p43"/>
          <p:cNvPicPr preferRelativeResize="0"/>
          <p:nvPr/>
        </p:nvPicPr>
        <p:blipFill rotWithShape="1">
          <a:blip r:embed="rId5">
            <a:alphaModFix/>
          </a:blip>
          <a:srcRect b="0" l="0" r="0" t="0"/>
          <a:stretch/>
        </p:blipFill>
        <p:spPr>
          <a:xfrm>
            <a:off x="3848738" y="1139901"/>
            <a:ext cx="233775" cy="233325"/>
          </a:xfrm>
          <a:prstGeom prst="rect">
            <a:avLst/>
          </a:prstGeom>
          <a:noFill/>
          <a:ln>
            <a:noFill/>
          </a:ln>
        </p:spPr>
      </p:pic>
      <p:pic>
        <p:nvPicPr>
          <p:cNvPr id="356" name="Google Shape;356;p43"/>
          <p:cNvPicPr preferRelativeResize="0"/>
          <p:nvPr/>
        </p:nvPicPr>
        <p:blipFill rotWithShape="1">
          <a:blip r:embed="rId6">
            <a:alphaModFix/>
          </a:blip>
          <a:srcRect b="0" l="2038" r="12300" t="0"/>
          <a:stretch/>
        </p:blipFill>
        <p:spPr>
          <a:xfrm>
            <a:off x="4409050" y="678600"/>
            <a:ext cx="4552800" cy="4090800"/>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4"/>
          <p:cNvSpPr txBox="1"/>
          <p:nvPr>
            <p:ph type="title"/>
          </p:nvPr>
        </p:nvSpPr>
        <p:spPr>
          <a:xfrm>
            <a:off x="429675" y="223975"/>
            <a:ext cx="4329000" cy="507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lang="en-GB" sz="2100">
                <a:latin typeface="Montserrat ExtraBold"/>
                <a:ea typeface="Montserrat ExtraBold"/>
                <a:cs typeface="Montserrat ExtraBold"/>
                <a:sym typeface="Montserrat ExtraBold"/>
              </a:rPr>
              <a:t>Background</a:t>
            </a:r>
            <a:endParaRPr sz="2100">
              <a:solidFill>
                <a:schemeClr val="accent2"/>
              </a:solidFill>
              <a:latin typeface="Montserrat ExtraBold"/>
              <a:ea typeface="Montserrat ExtraBold"/>
              <a:cs typeface="Montserrat ExtraBold"/>
              <a:sym typeface="Montserrat ExtraBold"/>
            </a:endParaRPr>
          </a:p>
        </p:txBody>
      </p:sp>
      <p:pic>
        <p:nvPicPr>
          <p:cNvPr id="362" name="Google Shape;362;p44"/>
          <p:cNvPicPr preferRelativeResize="0"/>
          <p:nvPr/>
        </p:nvPicPr>
        <p:blipFill rotWithShape="1">
          <a:blip r:embed="rId3">
            <a:alphaModFix/>
          </a:blip>
          <a:srcRect b="0" l="0" r="10394" t="0"/>
          <a:stretch/>
        </p:blipFill>
        <p:spPr>
          <a:xfrm>
            <a:off x="5807626" y="4221725"/>
            <a:ext cx="3336373" cy="1010250"/>
          </a:xfrm>
          <a:prstGeom prst="rect">
            <a:avLst/>
          </a:prstGeom>
          <a:noFill/>
          <a:ln>
            <a:noFill/>
          </a:ln>
        </p:spPr>
      </p:pic>
      <p:sp>
        <p:nvSpPr>
          <p:cNvPr id="363" name="Google Shape;363;p44"/>
          <p:cNvSpPr txBox="1"/>
          <p:nvPr>
            <p:ph idx="1" type="body"/>
          </p:nvPr>
        </p:nvSpPr>
        <p:spPr>
          <a:xfrm>
            <a:off x="414225" y="669550"/>
            <a:ext cx="4508100" cy="2073600"/>
          </a:xfrm>
          <a:prstGeom prst="rect">
            <a:avLst/>
          </a:prstGeom>
        </p:spPr>
        <p:txBody>
          <a:bodyPr anchorCtr="0" anchor="t" bIns="91425" lIns="91425" spcFirstLastPara="1" rIns="91425" wrap="square" tIns="91425">
            <a:normAutofit lnSpcReduction="10000"/>
          </a:bodyPr>
          <a:lstStyle/>
          <a:p>
            <a:pPr indent="-304800" lvl="0" marL="457200" rtl="0" algn="l">
              <a:lnSpc>
                <a:spcPct val="100000"/>
              </a:lnSpc>
              <a:spcBef>
                <a:spcPts val="0"/>
              </a:spcBef>
              <a:spcAft>
                <a:spcPts val="0"/>
              </a:spcAft>
              <a:buClr>
                <a:schemeClr val="dk1"/>
              </a:buClr>
              <a:buSzPts val="1200"/>
              <a:buChar char="●"/>
            </a:pPr>
            <a:r>
              <a:rPr lang="en-GB" sz="1200">
                <a:solidFill>
                  <a:schemeClr val="dk1"/>
                </a:solidFill>
              </a:rPr>
              <a:t>The discovery of a vaccine is a benchmark of the battle against virus.</a:t>
            </a:r>
            <a:endParaRPr sz="1200">
              <a:solidFill>
                <a:schemeClr val="dk1"/>
              </a:solidFill>
            </a:endParaRPr>
          </a:p>
          <a:p>
            <a:pPr indent="0" lvl="0" marL="0" rtl="0" algn="l">
              <a:lnSpc>
                <a:spcPct val="100000"/>
              </a:lnSpc>
              <a:spcBef>
                <a:spcPts val="0"/>
              </a:spcBef>
              <a:spcAft>
                <a:spcPts val="0"/>
              </a:spcAft>
              <a:buNone/>
            </a:pPr>
            <a:r>
              <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GB" sz="1200">
                <a:solidFill>
                  <a:schemeClr val="dk1"/>
                </a:solidFill>
              </a:rPr>
              <a:t>The next challenge for pharma companies and governments is how to convince people to accept a vaccination and  improve the proportion of people vaccinated. </a:t>
            </a:r>
            <a:endParaRPr sz="1200">
              <a:solidFill>
                <a:schemeClr val="dk1"/>
              </a:solidFill>
            </a:endParaRPr>
          </a:p>
          <a:p>
            <a:pPr indent="0" lvl="0" marL="0" rtl="0" algn="l">
              <a:lnSpc>
                <a:spcPct val="100000"/>
              </a:lnSpc>
              <a:spcBef>
                <a:spcPts val="0"/>
              </a:spcBef>
              <a:spcAft>
                <a:spcPts val="0"/>
              </a:spcAft>
              <a:buNone/>
            </a:pPr>
            <a:r>
              <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GB" sz="1200">
                <a:solidFill>
                  <a:schemeClr val="dk1"/>
                </a:solidFill>
              </a:rPr>
              <a:t>Hesitancy and worry of taking vaccines can be widely found on social medias, like Twitter and Facebook.</a:t>
            </a:r>
            <a:endParaRPr sz="1200"/>
          </a:p>
        </p:txBody>
      </p:sp>
      <p:sp>
        <p:nvSpPr>
          <p:cNvPr id="364" name="Google Shape;364;p44"/>
          <p:cNvSpPr txBox="1"/>
          <p:nvPr/>
        </p:nvSpPr>
        <p:spPr>
          <a:xfrm>
            <a:off x="414225" y="3294300"/>
            <a:ext cx="4508100" cy="184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latin typeface="Montserrat Medium"/>
                <a:ea typeface="Montserrat Medium"/>
                <a:cs typeface="Montserrat Medium"/>
                <a:sym typeface="Montserrat Medium"/>
              </a:rPr>
              <a:t>Can the rate of vaccine adoption be increased?</a:t>
            </a:r>
            <a:endParaRPr sz="1200">
              <a:solidFill>
                <a:schemeClr val="dk1"/>
              </a:solidFill>
              <a:latin typeface="Montserrat Medium"/>
              <a:ea typeface="Montserrat Medium"/>
              <a:cs typeface="Montserrat Medium"/>
              <a:sym typeface="Montserrat Medium"/>
            </a:endParaRPr>
          </a:p>
          <a:p>
            <a:pPr indent="-304800" lvl="0" marL="457200" rtl="0" algn="l">
              <a:lnSpc>
                <a:spcPct val="115000"/>
              </a:lnSpc>
              <a:spcBef>
                <a:spcPts val="1600"/>
              </a:spcBef>
              <a:spcAft>
                <a:spcPts val="0"/>
              </a:spcAft>
              <a:buClr>
                <a:schemeClr val="dk1"/>
              </a:buClr>
              <a:buSzPts val="1200"/>
              <a:buFont typeface="Montserrat Medium"/>
              <a:buChar char="●"/>
            </a:pPr>
            <a:r>
              <a:rPr lang="en-GB" sz="1200">
                <a:solidFill>
                  <a:schemeClr val="dk1"/>
                </a:solidFill>
                <a:latin typeface="Montserrat Medium"/>
                <a:ea typeface="Montserrat Medium"/>
                <a:cs typeface="Montserrat Medium"/>
                <a:sym typeface="Montserrat Medium"/>
              </a:rPr>
              <a:t>What is the ‘people vaccinated’ percentage in different continents</a:t>
            </a:r>
            <a:r>
              <a:rPr lang="en-GB" sz="1200">
                <a:solidFill>
                  <a:schemeClr val="dk1"/>
                </a:solidFill>
                <a:latin typeface="Montserrat Medium"/>
                <a:ea typeface="Montserrat Medium"/>
                <a:cs typeface="Montserrat Medium"/>
                <a:sym typeface="Montserrat Medium"/>
              </a:rPr>
              <a:t>?</a:t>
            </a:r>
            <a:endParaRPr sz="1200">
              <a:solidFill>
                <a:schemeClr val="dk1"/>
              </a:solidFill>
              <a:latin typeface="Montserrat Medium"/>
              <a:ea typeface="Montserrat Medium"/>
              <a:cs typeface="Montserrat Medium"/>
              <a:sym typeface="Montserrat Medium"/>
            </a:endParaRPr>
          </a:p>
          <a:p>
            <a:pPr indent="-304800" lvl="0" marL="457200" rtl="0" algn="l">
              <a:lnSpc>
                <a:spcPct val="115000"/>
              </a:lnSpc>
              <a:spcBef>
                <a:spcPts val="0"/>
              </a:spcBef>
              <a:spcAft>
                <a:spcPts val="0"/>
              </a:spcAft>
              <a:buClr>
                <a:schemeClr val="dk1"/>
              </a:buClr>
              <a:buSzPts val="1200"/>
              <a:buFont typeface="Montserrat Medium"/>
              <a:buChar char="●"/>
            </a:pPr>
            <a:r>
              <a:rPr lang="en-GB" sz="1200">
                <a:solidFill>
                  <a:schemeClr val="dk1"/>
                </a:solidFill>
                <a:latin typeface="Montserrat Medium"/>
                <a:ea typeface="Montserrat Medium"/>
                <a:cs typeface="Montserrat Medium"/>
                <a:sym typeface="Montserrat Medium"/>
              </a:rPr>
              <a:t>What are major concerns people generally have with respect to the vaccines?</a:t>
            </a:r>
            <a:endParaRPr sz="1200">
              <a:solidFill>
                <a:schemeClr val="dk1"/>
              </a:solidFill>
              <a:latin typeface="Montserrat Medium"/>
              <a:ea typeface="Montserrat Medium"/>
              <a:cs typeface="Montserrat Medium"/>
              <a:sym typeface="Montserrat Medium"/>
            </a:endParaRPr>
          </a:p>
          <a:p>
            <a:pPr indent="-304800" lvl="0" marL="457200" rtl="0" algn="l">
              <a:lnSpc>
                <a:spcPct val="115000"/>
              </a:lnSpc>
              <a:spcBef>
                <a:spcPts val="0"/>
              </a:spcBef>
              <a:spcAft>
                <a:spcPts val="0"/>
              </a:spcAft>
              <a:buClr>
                <a:schemeClr val="dk1"/>
              </a:buClr>
              <a:buSzPts val="1200"/>
              <a:buFont typeface="Montserrat Medium"/>
              <a:buChar char="●"/>
            </a:pPr>
            <a:r>
              <a:rPr lang="en-GB" sz="1200">
                <a:solidFill>
                  <a:schemeClr val="dk1"/>
                </a:solidFill>
                <a:latin typeface="Montserrat Medium"/>
                <a:ea typeface="Montserrat Medium"/>
                <a:cs typeface="Montserrat Medium"/>
                <a:sym typeface="Montserrat Medium"/>
              </a:rPr>
              <a:t>For reluctant people, what are their major concerns regarding the vaccines?</a:t>
            </a:r>
            <a:endParaRPr sz="1200">
              <a:latin typeface="Montserrat Medium"/>
              <a:ea typeface="Montserrat Medium"/>
              <a:cs typeface="Montserrat Medium"/>
              <a:sym typeface="Montserrat Medium"/>
            </a:endParaRPr>
          </a:p>
        </p:txBody>
      </p:sp>
      <p:sp>
        <p:nvSpPr>
          <p:cNvPr id="365" name="Google Shape;365;p44"/>
          <p:cNvSpPr txBox="1"/>
          <p:nvPr/>
        </p:nvSpPr>
        <p:spPr>
          <a:xfrm>
            <a:off x="391575" y="2936025"/>
            <a:ext cx="4405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dk1"/>
                </a:solidFill>
                <a:latin typeface="Montserrat ExtraBold"/>
                <a:ea typeface="Montserrat ExtraBold"/>
                <a:cs typeface="Montserrat ExtraBold"/>
                <a:sym typeface="Montserrat ExtraBold"/>
              </a:rPr>
              <a:t>Problem Statement</a:t>
            </a:r>
            <a:endParaRPr sz="2000">
              <a:solidFill>
                <a:schemeClr val="dk1"/>
              </a:solidFill>
              <a:latin typeface="Montserrat ExtraBold"/>
              <a:ea typeface="Montserrat ExtraBold"/>
              <a:cs typeface="Montserrat ExtraBold"/>
              <a:sym typeface="Montserrat ExtraBold"/>
            </a:endParaRPr>
          </a:p>
        </p:txBody>
      </p:sp>
      <p:pic>
        <p:nvPicPr>
          <p:cNvPr id="366" name="Google Shape;366;p44"/>
          <p:cNvPicPr preferRelativeResize="0"/>
          <p:nvPr/>
        </p:nvPicPr>
        <p:blipFill>
          <a:blip r:embed="rId4">
            <a:alphaModFix/>
          </a:blip>
          <a:stretch>
            <a:fillRect/>
          </a:stretch>
        </p:blipFill>
        <p:spPr>
          <a:xfrm>
            <a:off x="6346576" y="896025"/>
            <a:ext cx="2797425" cy="3351426"/>
          </a:xfrm>
          <a:prstGeom prst="rect">
            <a:avLst/>
          </a:prstGeom>
          <a:noFill/>
          <a:ln>
            <a:noFill/>
          </a:ln>
          <a:effectLst>
            <a:outerShdw blurRad="57150" rotWithShape="0" algn="bl" dir="5400000" dist="19050">
              <a:srgbClr val="000000">
                <a:alpha val="50000"/>
              </a:srgbClr>
            </a:outerShdw>
          </a:effectLst>
        </p:spPr>
      </p:pic>
      <p:pic>
        <p:nvPicPr>
          <p:cNvPr id="367" name="Google Shape;367;p44"/>
          <p:cNvPicPr preferRelativeResize="0"/>
          <p:nvPr/>
        </p:nvPicPr>
        <p:blipFill>
          <a:blip r:embed="rId5">
            <a:alphaModFix/>
          </a:blip>
          <a:stretch>
            <a:fillRect/>
          </a:stretch>
        </p:blipFill>
        <p:spPr>
          <a:xfrm rot="842595">
            <a:off x="4832850" y="3584453"/>
            <a:ext cx="2037576" cy="1416346"/>
          </a:xfrm>
          <a:prstGeom prst="rect">
            <a:avLst/>
          </a:prstGeom>
          <a:noFill/>
          <a:ln>
            <a:noFill/>
          </a:ln>
          <a:effectLst>
            <a:outerShdw blurRad="57150" rotWithShape="0" algn="bl" dir="5400000" dist="19050">
              <a:srgbClr val="000000">
                <a:alpha val="50000"/>
              </a:srgbClr>
            </a:outerShdw>
          </a:effectLst>
        </p:spPr>
      </p:pic>
      <p:pic>
        <p:nvPicPr>
          <p:cNvPr id="368" name="Google Shape;368;p44"/>
          <p:cNvPicPr preferRelativeResize="0"/>
          <p:nvPr/>
        </p:nvPicPr>
        <p:blipFill>
          <a:blip r:embed="rId6">
            <a:alphaModFix/>
          </a:blip>
          <a:stretch>
            <a:fillRect/>
          </a:stretch>
        </p:blipFill>
        <p:spPr>
          <a:xfrm rot="-1097437">
            <a:off x="5854897" y="147590"/>
            <a:ext cx="2382359" cy="1233895"/>
          </a:xfrm>
          <a:prstGeom prst="rect">
            <a:avLst/>
          </a:prstGeom>
          <a:noFill/>
          <a:ln>
            <a:noFill/>
          </a:ln>
          <a:effectLst>
            <a:outerShdw blurRad="57150" rotWithShape="0" algn="bl" dir="5400000" dist="19050">
              <a:srgbClr val="000000">
                <a:alpha val="50000"/>
              </a:srgbClr>
            </a:outerShdw>
          </a:effectLst>
        </p:spPr>
      </p:pic>
      <p:grpSp>
        <p:nvGrpSpPr>
          <p:cNvPr id="369" name="Google Shape;369;p44"/>
          <p:cNvGrpSpPr/>
          <p:nvPr/>
        </p:nvGrpSpPr>
        <p:grpSpPr>
          <a:xfrm>
            <a:off x="3215733" y="2997958"/>
            <a:ext cx="368143" cy="368771"/>
            <a:chOff x="6633158" y="3359783"/>
            <a:chExt cx="368143" cy="368771"/>
          </a:xfrm>
        </p:grpSpPr>
        <p:sp>
          <p:nvSpPr>
            <p:cNvPr id="370" name="Google Shape;370;p44"/>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44"/>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44"/>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44"/>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44"/>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44"/>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44"/>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44"/>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44"/>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44"/>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44"/>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44"/>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44"/>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44"/>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44"/>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44"/>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44"/>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4"/>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8" name="Google Shape;388;p44"/>
          <p:cNvGrpSpPr/>
          <p:nvPr/>
        </p:nvGrpSpPr>
        <p:grpSpPr>
          <a:xfrm>
            <a:off x="2340833" y="272355"/>
            <a:ext cx="370604" cy="367960"/>
            <a:chOff x="5300308" y="2454505"/>
            <a:chExt cx="370604" cy="367960"/>
          </a:xfrm>
        </p:grpSpPr>
        <p:sp>
          <p:nvSpPr>
            <p:cNvPr id="389" name="Google Shape;389;p44"/>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44"/>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44"/>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44"/>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44"/>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44"/>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44"/>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44"/>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44"/>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44"/>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4"/>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45"/>
          <p:cNvPicPr preferRelativeResize="0"/>
          <p:nvPr/>
        </p:nvPicPr>
        <p:blipFill>
          <a:blip r:embed="rId3">
            <a:alphaModFix/>
          </a:blip>
          <a:stretch>
            <a:fillRect/>
          </a:stretch>
        </p:blipFill>
        <p:spPr>
          <a:xfrm>
            <a:off x="5041025" y="2286100"/>
            <a:ext cx="3620774" cy="2865101"/>
          </a:xfrm>
          <a:prstGeom prst="rect">
            <a:avLst/>
          </a:prstGeom>
          <a:noFill/>
          <a:ln>
            <a:noFill/>
          </a:ln>
        </p:spPr>
      </p:pic>
      <p:sp>
        <p:nvSpPr>
          <p:cNvPr id="405" name="Google Shape;405;p45"/>
          <p:cNvSpPr txBox="1"/>
          <p:nvPr>
            <p:ph type="title"/>
          </p:nvPr>
        </p:nvSpPr>
        <p:spPr>
          <a:xfrm>
            <a:off x="713250" y="6365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Demographic Results</a:t>
            </a:r>
            <a:endParaRPr/>
          </a:p>
        </p:txBody>
      </p:sp>
      <p:pic>
        <p:nvPicPr>
          <p:cNvPr id="406" name="Google Shape;406;p45"/>
          <p:cNvPicPr preferRelativeResize="0"/>
          <p:nvPr/>
        </p:nvPicPr>
        <p:blipFill>
          <a:blip r:embed="rId4">
            <a:alphaModFix/>
          </a:blip>
          <a:stretch>
            <a:fillRect/>
          </a:stretch>
        </p:blipFill>
        <p:spPr>
          <a:xfrm>
            <a:off x="184688" y="2286100"/>
            <a:ext cx="4383474" cy="2865100"/>
          </a:xfrm>
          <a:prstGeom prst="rect">
            <a:avLst/>
          </a:prstGeom>
          <a:noFill/>
          <a:ln>
            <a:noFill/>
          </a:ln>
        </p:spPr>
      </p:pic>
      <p:sp>
        <p:nvSpPr>
          <p:cNvPr id="407" name="Google Shape;407;p45"/>
          <p:cNvSpPr txBox="1"/>
          <p:nvPr/>
        </p:nvSpPr>
        <p:spPr>
          <a:xfrm>
            <a:off x="800225" y="1203388"/>
            <a:ext cx="3000000" cy="1006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GB" sz="1200">
                <a:solidFill>
                  <a:schemeClr val="dk1"/>
                </a:solidFill>
                <a:latin typeface="Montserrat"/>
                <a:ea typeface="Montserrat"/>
                <a:cs typeface="Montserrat"/>
                <a:sym typeface="Montserrat"/>
              </a:rPr>
              <a:t>While some continents  have been slow at vaccine adoption, others have comparatively high vaccination rates (e.g. North America vs Asia).</a:t>
            </a:r>
            <a:endParaRPr>
              <a:latin typeface="Montserrat Medium"/>
              <a:ea typeface="Montserrat Medium"/>
              <a:cs typeface="Montserrat Medium"/>
              <a:sym typeface="Montserrat Medium"/>
            </a:endParaRPr>
          </a:p>
        </p:txBody>
      </p:sp>
      <p:sp>
        <p:nvSpPr>
          <p:cNvPr id="408" name="Google Shape;408;p45"/>
          <p:cNvSpPr txBox="1"/>
          <p:nvPr/>
        </p:nvSpPr>
        <p:spPr>
          <a:xfrm>
            <a:off x="5272050" y="1203400"/>
            <a:ext cx="3158700" cy="1006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GB" sz="1200">
                <a:solidFill>
                  <a:schemeClr val="dk1"/>
                </a:solidFill>
                <a:latin typeface="Montserrat"/>
                <a:ea typeface="Montserrat"/>
                <a:cs typeface="Montserrat"/>
                <a:sym typeface="Montserrat"/>
              </a:rPr>
              <a:t>Slow adoption could be a result of general public reluctance due to a variety of reasons, such as inadequate knowledge, lack of trust, fear</a:t>
            </a:r>
            <a:endParaRPr>
              <a:latin typeface="Montserrat Medium"/>
              <a:ea typeface="Montserrat Medium"/>
              <a:cs typeface="Montserrat Medium"/>
              <a:sym typeface="Montserrat Medium"/>
            </a:endParaRPr>
          </a:p>
        </p:txBody>
      </p:sp>
      <p:sp>
        <p:nvSpPr>
          <p:cNvPr id="409" name="Google Shape;409;p45"/>
          <p:cNvSpPr txBox="1"/>
          <p:nvPr/>
        </p:nvSpPr>
        <p:spPr>
          <a:xfrm>
            <a:off x="2176100" y="762250"/>
            <a:ext cx="49188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i="1" lang="en-GB" sz="1000">
                <a:solidFill>
                  <a:schemeClr val="accent6"/>
                </a:solidFill>
                <a:latin typeface="Montserrat Medium"/>
                <a:ea typeface="Montserrat Medium"/>
                <a:cs typeface="Montserrat Medium"/>
                <a:sym typeface="Montserrat Medium"/>
              </a:rPr>
              <a:t>Our study aims to analyze vaccine hesitancy and adoption behaviours</a:t>
            </a:r>
            <a:endParaRPr>
              <a:latin typeface="Montserrat Medium"/>
              <a:ea typeface="Montserrat Medium"/>
              <a:cs typeface="Montserrat Medium"/>
              <a:sym typeface="Montserrat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6"/>
          <p:cNvSpPr txBox="1"/>
          <p:nvPr>
            <p:ph idx="4294967295" type="title"/>
          </p:nvPr>
        </p:nvSpPr>
        <p:spPr>
          <a:xfrm>
            <a:off x="717825" y="1330405"/>
            <a:ext cx="2523600" cy="101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Keywords Results</a:t>
            </a:r>
            <a:endParaRPr/>
          </a:p>
        </p:txBody>
      </p:sp>
      <p:pic>
        <p:nvPicPr>
          <p:cNvPr id="415" name="Google Shape;415;p46"/>
          <p:cNvPicPr preferRelativeResize="0"/>
          <p:nvPr/>
        </p:nvPicPr>
        <p:blipFill>
          <a:blip r:embed="rId3">
            <a:alphaModFix/>
          </a:blip>
          <a:stretch>
            <a:fillRect/>
          </a:stretch>
        </p:blipFill>
        <p:spPr>
          <a:xfrm>
            <a:off x="173550" y="1148100"/>
            <a:ext cx="5207700" cy="3327139"/>
          </a:xfrm>
          <a:prstGeom prst="rect">
            <a:avLst/>
          </a:prstGeom>
          <a:noFill/>
          <a:ln>
            <a:noFill/>
          </a:ln>
        </p:spPr>
      </p:pic>
      <p:pic>
        <p:nvPicPr>
          <p:cNvPr id="416" name="Google Shape;416;p46"/>
          <p:cNvPicPr preferRelativeResize="0"/>
          <p:nvPr/>
        </p:nvPicPr>
        <p:blipFill>
          <a:blip r:embed="rId4">
            <a:alphaModFix/>
          </a:blip>
          <a:stretch>
            <a:fillRect/>
          </a:stretch>
        </p:blipFill>
        <p:spPr>
          <a:xfrm>
            <a:off x="6902625" y="3577325"/>
            <a:ext cx="2239075" cy="1582974"/>
          </a:xfrm>
          <a:prstGeom prst="rect">
            <a:avLst/>
          </a:prstGeom>
          <a:noFill/>
          <a:ln>
            <a:noFill/>
          </a:ln>
        </p:spPr>
      </p:pic>
      <p:sp>
        <p:nvSpPr>
          <p:cNvPr id="417" name="Google Shape;417;p46"/>
          <p:cNvSpPr txBox="1"/>
          <p:nvPr/>
        </p:nvSpPr>
        <p:spPr>
          <a:xfrm>
            <a:off x="5437075" y="452675"/>
            <a:ext cx="3513000" cy="37773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n-GB" sz="1200">
                <a:solidFill>
                  <a:schemeClr val="dk1"/>
                </a:solidFill>
                <a:latin typeface="Montserrat"/>
                <a:ea typeface="Montserrat"/>
                <a:cs typeface="Montserrat"/>
                <a:sym typeface="Montserrat"/>
              </a:rPr>
              <a:t>The majority of analyzed tweets present a slight </a:t>
            </a:r>
            <a:r>
              <a:rPr lang="en-GB" sz="1200">
                <a:solidFill>
                  <a:schemeClr val="dk1"/>
                </a:solidFill>
                <a:latin typeface="Montserrat"/>
                <a:ea typeface="Montserrat"/>
                <a:cs typeface="Montserrat"/>
                <a:sym typeface="Montserrat"/>
              </a:rPr>
              <a:t>positive</a:t>
            </a:r>
            <a:r>
              <a:rPr lang="en-GB" sz="1200">
                <a:solidFill>
                  <a:schemeClr val="dk1"/>
                </a:solidFill>
                <a:latin typeface="Montserrat"/>
                <a:ea typeface="Montserrat"/>
                <a:cs typeface="Montserrat"/>
                <a:sym typeface="Montserrat"/>
              </a:rPr>
              <a:t> attitude (polarity 0-0.25) towards COVID-19 vaccines.</a:t>
            </a:r>
            <a:endParaRPr sz="1200">
              <a:solidFill>
                <a:schemeClr val="dk1"/>
              </a:solidFill>
              <a:latin typeface="Montserrat"/>
              <a:ea typeface="Montserrat"/>
              <a:cs typeface="Montserrat"/>
              <a:sym typeface="Montserrat"/>
            </a:endParaRPr>
          </a:p>
          <a:p>
            <a:pPr indent="0" lvl="0" marL="0" marR="0" rtl="0" algn="l">
              <a:lnSpc>
                <a:spcPct val="115000"/>
              </a:lnSpc>
              <a:spcBef>
                <a:spcPts val="1200"/>
              </a:spcBef>
              <a:spcAft>
                <a:spcPts val="0"/>
              </a:spcAft>
              <a:buNone/>
            </a:pPr>
            <a:r>
              <a:rPr lang="en-GB" sz="1200">
                <a:solidFill>
                  <a:schemeClr val="dk1"/>
                </a:solidFill>
                <a:latin typeface="Montserrat"/>
                <a:ea typeface="Montserrat"/>
                <a:cs typeface="Montserrat"/>
                <a:sym typeface="Montserrat"/>
              </a:rPr>
              <a:t>Concerns summarized from top words </a:t>
            </a:r>
            <a:r>
              <a:rPr lang="en-GB" sz="1200">
                <a:solidFill>
                  <a:schemeClr val="dk1"/>
                </a:solidFill>
                <a:latin typeface="Montserrat"/>
                <a:ea typeface="Montserrat"/>
                <a:cs typeface="Montserrat"/>
                <a:sym typeface="Montserrat"/>
              </a:rPr>
              <a:t>mentioned</a:t>
            </a:r>
            <a:r>
              <a:rPr lang="en-GB" sz="1200">
                <a:solidFill>
                  <a:schemeClr val="dk1"/>
                </a:solidFill>
                <a:latin typeface="Montserrat"/>
                <a:ea typeface="Montserrat"/>
                <a:cs typeface="Montserrat"/>
                <a:sym typeface="Montserrat"/>
              </a:rPr>
              <a:t> in ‘negative’ tweets:</a:t>
            </a:r>
            <a:endParaRPr sz="1200">
              <a:solidFill>
                <a:schemeClr val="dk1"/>
              </a:solidFill>
              <a:latin typeface="Montserrat"/>
              <a:ea typeface="Montserrat"/>
              <a:cs typeface="Montserrat"/>
              <a:sym typeface="Montserrat"/>
            </a:endParaRPr>
          </a:p>
          <a:p>
            <a:pPr indent="-304800" lvl="0" marL="457200" marR="0" rtl="0" algn="l">
              <a:lnSpc>
                <a:spcPct val="115000"/>
              </a:lnSpc>
              <a:spcBef>
                <a:spcPts val="1200"/>
              </a:spcBef>
              <a:spcAft>
                <a:spcPts val="0"/>
              </a:spcAft>
              <a:buClr>
                <a:schemeClr val="dk1"/>
              </a:buClr>
              <a:buSzPts val="1200"/>
              <a:buFont typeface="Montserrat"/>
              <a:buChar char="●"/>
            </a:pPr>
            <a:r>
              <a:rPr lang="en-GB" sz="1200">
                <a:solidFill>
                  <a:schemeClr val="dk1"/>
                </a:solidFill>
                <a:latin typeface="Montserrat"/>
                <a:ea typeface="Montserrat"/>
                <a:cs typeface="Montserrat"/>
                <a:sym typeface="Montserrat"/>
              </a:rPr>
              <a:t>Safety and Efficacy ( ‘side effect’’, ‘headache’, ‘uncomfortable’, ‘sick’, ‘aches’, ‘pain’, ‘fail’)</a:t>
            </a:r>
            <a:endParaRPr sz="1200">
              <a:solidFill>
                <a:schemeClr val="dk1"/>
              </a:solidFill>
              <a:latin typeface="Montserrat"/>
              <a:ea typeface="Montserrat"/>
              <a:cs typeface="Montserrat"/>
              <a:sym typeface="Montserrat"/>
            </a:endParaRPr>
          </a:p>
          <a:p>
            <a:pPr indent="-304800" lvl="0" marL="457200" marR="0" rtl="0" algn="l">
              <a:lnSpc>
                <a:spcPct val="115000"/>
              </a:lnSpc>
              <a:spcBef>
                <a:spcPts val="0"/>
              </a:spcBef>
              <a:spcAft>
                <a:spcPts val="0"/>
              </a:spcAft>
              <a:buClr>
                <a:schemeClr val="dk1"/>
              </a:buClr>
              <a:buSzPts val="1200"/>
              <a:buFont typeface="Montserrat"/>
              <a:buChar char="●"/>
            </a:pPr>
            <a:r>
              <a:rPr lang="en-GB" sz="1200">
                <a:solidFill>
                  <a:schemeClr val="dk1"/>
                </a:solidFill>
                <a:latin typeface="Montserrat"/>
                <a:ea typeface="Montserrat"/>
                <a:cs typeface="Montserrat"/>
                <a:sym typeface="Montserrat"/>
              </a:rPr>
              <a:t>Political concerns (‘government’’, ‘politicsbeforecountry’, ‘corrupt’)</a:t>
            </a:r>
            <a:endParaRPr sz="1200">
              <a:solidFill>
                <a:schemeClr val="dk1"/>
              </a:solidFill>
              <a:latin typeface="Montserrat"/>
              <a:ea typeface="Montserrat"/>
              <a:cs typeface="Montserrat"/>
              <a:sym typeface="Montserrat"/>
            </a:endParaRPr>
          </a:p>
          <a:p>
            <a:pPr indent="-304800" lvl="0" marL="457200" marR="0" rtl="0" algn="l">
              <a:lnSpc>
                <a:spcPct val="115000"/>
              </a:lnSpc>
              <a:spcBef>
                <a:spcPts val="0"/>
              </a:spcBef>
              <a:spcAft>
                <a:spcPts val="0"/>
              </a:spcAft>
              <a:buClr>
                <a:schemeClr val="dk1"/>
              </a:buClr>
              <a:buSzPts val="1200"/>
              <a:buFont typeface="Montserrat"/>
              <a:buChar char="●"/>
            </a:pPr>
            <a:r>
              <a:rPr lang="en-GB" sz="1200">
                <a:solidFill>
                  <a:schemeClr val="dk1"/>
                </a:solidFill>
                <a:latin typeface="Montserrat"/>
                <a:ea typeface="Montserrat"/>
                <a:cs typeface="Montserrat"/>
                <a:sym typeface="Montserrat"/>
              </a:rPr>
              <a:t>Confusion of vaccine administering (‘shot’, ‘supply’, ‘distribution’’)</a:t>
            </a:r>
            <a:endParaRPr sz="1200">
              <a:solidFill>
                <a:schemeClr val="dk1"/>
              </a:solidFill>
              <a:latin typeface="Montserrat"/>
              <a:ea typeface="Montserrat"/>
              <a:cs typeface="Montserrat"/>
              <a:sym typeface="Montserrat"/>
            </a:endParaRPr>
          </a:p>
          <a:p>
            <a:pPr indent="0" lvl="0" marL="0" marR="0" rtl="0" algn="l">
              <a:lnSpc>
                <a:spcPct val="115000"/>
              </a:lnSpc>
              <a:spcBef>
                <a:spcPts val="1200"/>
              </a:spcBef>
              <a:spcAft>
                <a:spcPts val="0"/>
              </a:spcAft>
              <a:buClr>
                <a:schemeClr val="dk1"/>
              </a:buClr>
              <a:buSzPts val="1600"/>
              <a:buFont typeface="Montserrat Medium"/>
              <a:buNone/>
            </a:pPr>
            <a:r>
              <a:t/>
            </a:r>
            <a:endParaRPr sz="1200">
              <a:solidFill>
                <a:schemeClr val="dk1"/>
              </a:solidFill>
              <a:latin typeface="Montserrat"/>
              <a:ea typeface="Montserrat"/>
              <a:cs typeface="Montserrat"/>
              <a:sym typeface="Montserrat"/>
            </a:endParaRPr>
          </a:p>
          <a:p>
            <a:pPr indent="0" lvl="0" marL="0" rtl="0" algn="l">
              <a:spcBef>
                <a:spcPts val="1200"/>
              </a:spcBef>
              <a:spcAft>
                <a:spcPts val="0"/>
              </a:spcAft>
              <a:buNone/>
            </a:pPr>
            <a:r>
              <a:t/>
            </a:r>
            <a:endParaRPr>
              <a:latin typeface="Montserrat Medium"/>
              <a:ea typeface="Montserrat Medium"/>
              <a:cs typeface="Montserrat Medium"/>
              <a:sym typeface="Montserrat Medium"/>
            </a:endParaRPr>
          </a:p>
        </p:txBody>
      </p:sp>
      <p:sp>
        <p:nvSpPr>
          <p:cNvPr id="418" name="Google Shape;418;p46"/>
          <p:cNvSpPr txBox="1"/>
          <p:nvPr/>
        </p:nvSpPr>
        <p:spPr>
          <a:xfrm>
            <a:off x="67500" y="73850"/>
            <a:ext cx="4992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800">
                <a:solidFill>
                  <a:schemeClr val="dk1"/>
                </a:solidFill>
                <a:latin typeface="Poppins Black"/>
                <a:ea typeface="Poppins Black"/>
                <a:cs typeface="Poppins Black"/>
                <a:sym typeface="Poppins Black"/>
              </a:rPr>
              <a:t>Sentiment &amp; Keywords</a:t>
            </a:r>
            <a:endParaRPr/>
          </a:p>
        </p:txBody>
      </p:sp>
      <p:sp>
        <p:nvSpPr>
          <p:cNvPr id="419" name="Google Shape;419;p46"/>
          <p:cNvSpPr txBox="1"/>
          <p:nvPr/>
        </p:nvSpPr>
        <p:spPr>
          <a:xfrm>
            <a:off x="717825" y="4387763"/>
            <a:ext cx="20574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chemeClr val="dk1"/>
                </a:solidFill>
                <a:latin typeface="Montserrat Medium"/>
                <a:ea typeface="Montserrat Medium"/>
                <a:cs typeface="Montserrat Medium"/>
                <a:sym typeface="Montserrat Medium"/>
              </a:rPr>
              <a:t>Word Cloud for negative polarity tweets.</a:t>
            </a:r>
            <a:endParaRPr sz="700">
              <a:solidFill>
                <a:schemeClr val="dk1"/>
              </a:solidFill>
              <a:latin typeface="Montserrat Medium"/>
              <a:ea typeface="Montserrat Medium"/>
              <a:cs typeface="Montserrat Medium"/>
              <a:sym typeface="Montserrat Medium"/>
            </a:endParaRPr>
          </a:p>
        </p:txBody>
      </p:sp>
      <p:sp>
        <p:nvSpPr>
          <p:cNvPr id="420" name="Google Shape;420;p46"/>
          <p:cNvSpPr txBox="1"/>
          <p:nvPr/>
        </p:nvSpPr>
        <p:spPr>
          <a:xfrm>
            <a:off x="318000" y="599550"/>
            <a:ext cx="49188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i="1" lang="en-GB" sz="1000">
                <a:solidFill>
                  <a:schemeClr val="accent6"/>
                </a:solidFill>
                <a:latin typeface="Montserrat Medium"/>
                <a:ea typeface="Montserrat Medium"/>
                <a:cs typeface="Montserrat Medium"/>
                <a:sym typeface="Montserrat Medium"/>
              </a:rPr>
              <a:t>Our study aims to analyze vaccine hesitancy and adoption behaviours</a:t>
            </a:r>
            <a:endParaRPr>
              <a:latin typeface="Montserrat Medium"/>
              <a:ea typeface="Montserrat Medium"/>
              <a:cs typeface="Montserrat Medium"/>
              <a:sym typeface="Montserr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7"/>
          <p:cNvSpPr/>
          <p:nvPr/>
        </p:nvSpPr>
        <p:spPr>
          <a:xfrm flipH="1" rot="10800000">
            <a:off x="1113801" y="898990"/>
            <a:ext cx="1709700" cy="1711200"/>
          </a:xfrm>
          <a:prstGeom prst="blockArc">
            <a:avLst>
              <a:gd fmla="val 10800000"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47"/>
          <p:cNvSpPr txBox="1"/>
          <p:nvPr>
            <p:ph type="title"/>
          </p:nvPr>
        </p:nvSpPr>
        <p:spPr>
          <a:xfrm>
            <a:off x="713225" y="105925"/>
            <a:ext cx="77175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a:t>Conclusion</a:t>
            </a:r>
            <a:endParaRPr>
              <a:solidFill>
                <a:schemeClr val="accent2"/>
              </a:solidFill>
              <a:latin typeface="Montserrat Medium"/>
              <a:ea typeface="Montserrat Medium"/>
              <a:cs typeface="Montserrat Medium"/>
              <a:sym typeface="Montserrat Medium"/>
            </a:endParaRPr>
          </a:p>
        </p:txBody>
      </p:sp>
      <p:sp>
        <p:nvSpPr>
          <p:cNvPr id="427" name="Google Shape;427;p47"/>
          <p:cNvSpPr txBox="1"/>
          <p:nvPr/>
        </p:nvSpPr>
        <p:spPr>
          <a:xfrm>
            <a:off x="877225" y="3228550"/>
            <a:ext cx="2133600" cy="5382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Vaccine Companies</a:t>
            </a:r>
            <a:endParaRPr sz="1300">
              <a:solidFill>
                <a:schemeClr val="dk1"/>
              </a:solidFill>
              <a:latin typeface="Roboto"/>
              <a:ea typeface="Roboto"/>
              <a:cs typeface="Roboto"/>
              <a:sym typeface="Roboto"/>
            </a:endParaRPr>
          </a:p>
          <a:p>
            <a:pPr indent="-311150" lvl="0" marL="457200" rtl="0" algn="l">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Number of Doses</a:t>
            </a:r>
            <a:endParaRPr sz="1300">
              <a:solidFill>
                <a:schemeClr val="dk1"/>
              </a:solidFill>
              <a:latin typeface="Roboto"/>
              <a:ea typeface="Roboto"/>
              <a:cs typeface="Roboto"/>
              <a:sym typeface="Roboto"/>
            </a:endParaRPr>
          </a:p>
          <a:p>
            <a:pPr indent="-311150" lvl="0" marL="457200" rtl="0" algn="l">
              <a:lnSpc>
                <a:spcPct val="150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Vaccine Efficacy</a:t>
            </a:r>
            <a:endParaRPr sz="2000">
              <a:solidFill>
                <a:schemeClr val="accent1"/>
              </a:solidFill>
              <a:latin typeface="Montserrat"/>
              <a:ea typeface="Montserrat"/>
              <a:cs typeface="Montserrat"/>
              <a:sym typeface="Montserrat"/>
            </a:endParaRPr>
          </a:p>
        </p:txBody>
      </p:sp>
      <p:sp>
        <p:nvSpPr>
          <p:cNvPr id="428" name="Google Shape;428;p47"/>
          <p:cNvSpPr txBox="1"/>
          <p:nvPr/>
        </p:nvSpPr>
        <p:spPr>
          <a:xfrm>
            <a:off x="3425972" y="3161025"/>
            <a:ext cx="2323800" cy="538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COVID-19 Vaccine Politicization</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Government Intentions and Motives</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Delivery of Vaccine Rollout </a:t>
            </a:r>
            <a:endParaRPr sz="1300">
              <a:solidFill>
                <a:schemeClr val="accent1"/>
              </a:solidFill>
              <a:latin typeface="Montserrat"/>
              <a:ea typeface="Montserrat"/>
              <a:cs typeface="Montserrat"/>
              <a:sym typeface="Montserrat"/>
            </a:endParaRPr>
          </a:p>
        </p:txBody>
      </p:sp>
      <p:sp>
        <p:nvSpPr>
          <p:cNvPr id="429" name="Google Shape;429;p47"/>
          <p:cNvSpPr txBox="1"/>
          <p:nvPr/>
        </p:nvSpPr>
        <p:spPr>
          <a:xfrm>
            <a:off x="6100325" y="3084825"/>
            <a:ext cx="2323800" cy="538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AstraZeneca Blood Clot Concerns</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Side Effects Leading to Extra Costs and Medication</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en-GB" sz="1300">
                <a:solidFill>
                  <a:schemeClr val="dk1"/>
                </a:solidFill>
                <a:latin typeface="Roboto"/>
                <a:ea typeface="Roboto"/>
                <a:cs typeface="Roboto"/>
                <a:sym typeface="Roboto"/>
              </a:rPr>
              <a:t>Being Infected Again</a:t>
            </a:r>
            <a:endParaRPr sz="1300">
              <a:solidFill>
                <a:schemeClr val="accent1"/>
              </a:solidFill>
              <a:latin typeface="Montserrat"/>
              <a:ea typeface="Montserrat"/>
              <a:cs typeface="Montserrat"/>
              <a:sym typeface="Montserrat"/>
            </a:endParaRPr>
          </a:p>
        </p:txBody>
      </p:sp>
      <p:sp>
        <p:nvSpPr>
          <p:cNvPr id="430" name="Google Shape;430;p47"/>
          <p:cNvSpPr txBox="1"/>
          <p:nvPr/>
        </p:nvSpPr>
        <p:spPr>
          <a:xfrm>
            <a:off x="479375" y="2753925"/>
            <a:ext cx="2524200" cy="4833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lang="en-GB" sz="1500">
                <a:solidFill>
                  <a:srgbClr val="348E99"/>
                </a:solidFill>
                <a:latin typeface="Montserrat Medium"/>
                <a:ea typeface="Montserrat Medium"/>
                <a:cs typeface="Montserrat Medium"/>
                <a:sym typeface="Montserrat Medium"/>
              </a:rPr>
              <a:t>Lack of Knowledge</a:t>
            </a:r>
            <a:endParaRPr b="0" i="0" sz="1500" u="none" cap="none" strike="noStrike">
              <a:solidFill>
                <a:srgbClr val="348E99"/>
              </a:solidFill>
              <a:latin typeface="Montserrat Medium"/>
              <a:ea typeface="Montserrat Medium"/>
              <a:cs typeface="Montserrat Medium"/>
              <a:sym typeface="Montserrat Medium"/>
            </a:endParaRPr>
          </a:p>
        </p:txBody>
      </p:sp>
      <p:sp>
        <p:nvSpPr>
          <p:cNvPr id="431" name="Google Shape;431;p47"/>
          <p:cNvSpPr txBox="1"/>
          <p:nvPr/>
        </p:nvSpPr>
        <p:spPr>
          <a:xfrm>
            <a:off x="3150788" y="2726575"/>
            <a:ext cx="2802300" cy="4833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lang="en-GB" sz="1500">
                <a:solidFill>
                  <a:schemeClr val="accent3"/>
                </a:solidFill>
                <a:latin typeface="Montserrat Medium"/>
                <a:ea typeface="Montserrat Medium"/>
                <a:cs typeface="Montserrat Medium"/>
                <a:sym typeface="Montserrat Medium"/>
              </a:rPr>
              <a:t>Government &amp; Politicians   </a:t>
            </a:r>
            <a:endParaRPr b="0" i="0" sz="1500" u="none" cap="none" strike="noStrike">
              <a:solidFill>
                <a:schemeClr val="accent3"/>
              </a:solidFill>
              <a:latin typeface="Montserrat Medium"/>
              <a:ea typeface="Montserrat Medium"/>
              <a:cs typeface="Montserrat Medium"/>
              <a:sym typeface="Montserrat Medium"/>
            </a:endParaRPr>
          </a:p>
        </p:txBody>
      </p:sp>
      <p:sp>
        <p:nvSpPr>
          <p:cNvPr id="432" name="Google Shape;432;p47"/>
          <p:cNvSpPr txBox="1"/>
          <p:nvPr/>
        </p:nvSpPr>
        <p:spPr>
          <a:xfrm>
            <a:off x="6540725" y="2677730"/>
            <a:ext cx="1443000" cy="483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GB" sz="1500">
                <a:solidFill>
                  <a:schemeClr val="accent2"/>
                </a:solidFill>
                <a:latin typeface="Montserrat Medium"/>
                <a:ea typeface="Montserrat Medium"/>
                <a:cs typeface="Montserrat Medium"/>
                <a:sym typeface="Montserrat Medium"/>
              </a:rPr>
              <a:t>Fear</a:t>
            </a:r>
            <a:endParaRPr b="0" i="0" sz="1500" u="none" cap="none" strike="noStrike">
              <a:solidFill>
                <a:schemeClr val="accent2"/>
              </a:solidFill>
              <a:latin typeface="Montserrat Medium"/>
              <a:ea typeface="Montserrat Medium"/>
              <a:cs typeface="Montserrat Medium"/>
              <a:sym typeface="Montserrat Medium"/>
            </a:endParaRPr>
          </a:p>
        </p:txBody>
      </p:sp>
      <p:sp>
        <p:nvSpPr>
          <p:cNvPr id="433" name="Google Shape;433;p47"/>
          <p:cNvSpPr/>
          <p:nvPr/>
        </p:nvSpPr>
        <p:spPr>
          <a:xfrm flipH="1" rot="10800000">
            <a:off x="3717121" y="859965"/>
            <a:ext cx="1709700" cy="1711200"/>
          </a:xfrm>
          <a:prstGeom prst="blockArc">
            <a:avLst>
              <a:gd fmla="val 10800000" name="adj1"/>
              <a:gd fmla="val 0" name="adj2"/>
              <a:gd fmla="val 25000" name="adj3"/>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47"/>
          <p:cNvSpPr/>
          <p:nvPr/>
        </p:nvSpPr>
        <p:spPr>
          <a:xfrm flipH="1" rot="10800000">
            <a:off x="6364451" y="847003"/>
            <a:ext cx="1709700" cy="1711200"/>
          </a:xfrm>
          <a:prstGeom prst="blockArc">
            <a:avLst>
              <a:gd fmla="val 10800000" name="adj1"/>
              <a:gd fmla="val 0" name="adj2"/>
              <a:gd fmla="val 25000" name="adj3"/>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47"/>
          <p:cNvSpPr txBox="1"/>
          <p:nvPr/>
        </p:nvSpPr>
        <p:spPr>
          <a:xfrm>
            <a:off x="2202150" y="822800"/>
            <a:ext cx="49188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i="1" lang="en-GB" sz="1100">
                <a:solidFill>
                  <a:schemeClr val="accent6"/>
                </a:solidFill>
                <a:latin typeface="Montserrat Medium"/>
                <a:ea typeface="Montserrat Medium"/>
                <a:cs typeface="Montserrat Medium"/>
                <a:sym typeface="Montserrat Medium"/>
              </a:rPr>
              <a:t>Our analysis categorizes public reluctance into 3 major factors</a:t>
            </a:r>
            <a:endParaRPr sz="1500">
              <a:latin typeface="Montserrat Medium"/>
              <a:ea typeface="Montserrat Medium"/>
              <a:cs typeface="Montserrat Medium"/>
              <a:sym typeface="Montserrat Medium"/>
            </a:endParaRPr>
          </a:p>
        </p:txBody>
      </p:sp>
      <p:grpSp>
        <p:nvGrpSpPr>
          <p:cNvPr id="436" name="Google Shape;436;p47"/>
          <p:cNvGrpSpPr/>
          <p:nvPr/>
        </p:nvGrpSpPr>
        <p:grpSpPr>
          <a:xfrm>
            <a:off x="1672790" y="1295407"/>
            <a:ext cx="591710" cy="687910"/>
            <a:chOff x="6211084" y="2909173"/>
            <a:chExt cx="330915" cy="368457"/>
          </a:xfrm>
        </p:grpSpPr>
        <p:sp>
          <p:nvSpPr>
            <p:cNvPr id="437" name="Google Shape;437;p47"/>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47"/>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47"/>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47"/>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47"/>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47"/>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47"/>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47"/>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5" name="Google Shape;445;p47"/>
          <p:cNvGrpSpPr/>
          <p:nvPr/>
        </p:nvGrpSpPr>
        <p:grpSpPr>
          <a:xfrm>
            <a:off x="4359848" y="1382775"/>
            <a:ext cx="439598" cy="538197"/>
            <a:chOff x="5743955" y="2454345"/>
            <a:chExt cx="363154" cy="368300"/>
          </a:xfrm>
        </p:grpSpPr>
        <p:sp>
          <p:nvSpPr>
            <p:cNvPr id="446" name="Google Shape;446;p47"/>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47"/>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47"/>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47"/>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47"/>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47"/>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4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4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47"/>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47"/>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47"/>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4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47"/>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47"/>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47"/>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47"/>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47"/>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47"/>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47"/>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47"/>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47"/>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7"/>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47"/>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47"/>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47"/>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47"/>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47"/>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47"/>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7"/>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47"/>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47"/>
            <p:cNvSpPr/>
            <p:nvPr/>
          </p:nvSpPr>
          <p:spPr>
            <a:xfrm>
              <a:off x="5743957" y="2454345"/>
              <a:ext cx="363151"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8" name="Google Shape;478;p47"/>
          <p:cNvGrpSpPr/>
          <p:nvPr/>
        </p:nvGrpSpPr>
        <p:grpSpPr>
          <a:xfrm>
            <a:off x="6879462" y="1436510"/>
            <a:ext cx="591698" cy="483333"/>
            <a:chOff x="7940666" y="2020205"/>
            <a:chExt cx="383249" cy="286488"/>
          </a:xfrm>
        </p:grpSpPr>
        <p:sp>
          <p:nvSpPr>
            <p:cNvPr id="479" name="Google Shape;479;p47"/>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47"/>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47"/>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7"/>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7"/>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edical Labs Week by Slidesgo">
  <a:themeElements>
    <a:clrScheme name="Simple Light">
      <a:dk1>
        <a:srgbClr val="018B99"/>
      </a:dk1>
      <a:lt1>
        <a:srgbClr val="FFFFFF"/>
      </a:lt1>
      <a:dk2>
        <a:srgbClr val="F4F4F4"/>
      </a:dk2>
      <a:lt2>
        <a:srgbClr val="EEEEEE"/>
      </a:lt2>
      <a:accent1>
        <a:srgbClr val="0191A0"/>
      </a:accent1>
      <a:accent2>
        <a:srgbClr val="CE656E"/>
      </a:accent2>
      <a:accent3>
        <a:srgbClr val="8BCFDD"/>
      </a:accent3>
      <a:accent4>
        <a:srgbClr val="B9E8F2"/>
      </a:accent4>
      <a:accent5>
        <a:srgbClr val="0191A0"/>
      </a:accent5>
      <a:accent6>
        <a:srgbClr val="0191A0"/>
      </a:accent6>
      <a:hlink>
        <a:srgbClr val="0191A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